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73" r:id="rId3"/>
    <p:sldId id="257" r:id="rId4"/>
    <p:sldId id="258" r:id="rId5"/>
    <p:sldId id="259" r:id="rId6"/>
    <p:sldId id="260" r:id="rId7"/>
    <p:sldId id="261" r:id="rId8"/>
    <p:sldId id="262" r:id="rId9"/>
    <p:sldId id="264" r:id="rId10"/>
    <p:sldId id="265" r:id="rId11"/>
    <p:sldId id="266" r:id="rId12"/>
    <p:sldId id="274" r:id="rId13"/>
    <p:sldId id="270" r:id="rId14"/>
    <p:sldId id="272" r:id="rId15"/>
    <p:sldId id="275" r:id="rId16"/>
    <p:sldId id="276" r:id="rId17"/>
    <p:sldId id="277" r:id="rId18"/>
    <p:sldId id="278" r:id="rId19"/>
    <p:sldId id="268" r:id="rId20"/>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82E9E-9E6D-44A6-B48E-BA90402BF6B3}" v="594" dt="2020-05-19T08:08:44.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7" d="100"/>
          <a:sy n="77"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giyama Haruki" userId="76d1ed5052ab6c44" providerId="LiveId" clId="{35182E9E-9E6D-44A6-B48E-BA90402BF6B3}"/>
    <pc:docChg chg="undo custSel addSld delSld modSld sldOrd">
      <pc:chgData name="Sugiyama Haruki" userId="76d1ed5052ab6c44" providerId="LiveId" clId="{35182E9E-9E6D-44A6-B48E-BA90402BF6B3}" dt="2020-05-19T08:08:44.855" v="3436"/>
      <pc:docMkLst>
        <pc:docMk/>
      </pc:docMkLst>
      <pc:sldChg chg="addSp modSp">
        <pc:chgData name="Sugiyama Haruki" userId="76d1ed5052ab6c44" providerId="LiveId" clId="{35182E9E-9E6D-44A6-B48E-BA90402BF6B3}" dt="2020-05-12T05:30:30.609" v="1577" actId="1076"/>
        <pc:sldMkLst>
          <pc:docMk/>
          <pc:sldMk cId="947872183" sldId="256"/>
        </pc:sldMkLst>
        <pc:spChg chg="mod">
          <ac:chgData name="Sugiyama Haruki" userId="76d1ed5052ab6c44" providerId="LiveId" clId="{35182E9E-9E6D-44A6-B48E-BA90402BF6B3}" dt="2020-05-12T05:30:30.609" v="1577" actId="1076"/>
          <ac:spMkLst>
            <pc:docMk/>
            <pc:sldMk cId="947872183" sldId="256"/>
            <ac:spMk id="2" creationId="{10C2FF7B-01D0-4995-AB54-75291104A6DC}"/>
          </ac:spMkLst>
        </pc:spChg>
        <pc:spChg chg="mod">
          <ac:chgData name="Sugiyama Haruki" userId="76d1ed5052ab6c44" providerId="LiveId" clId="{35182E9E-9E6D-44A6-B48E-BA90402BF6B3}" dt="2020-05-12T05:30:27.327" v="1576" actId="255"/>
          <ac:spMkLst>
            <pc:docMk/>
            <pc:sldMk cId="947872183" sldId="256"/>
            <ac:spMk id="3" creationId="{3FCA0ABE-991F-4D54-A813-0399BD74B098}"/>
          </ac:spMkLst>
        </pc:spChg>
        <pc:picChg chg="add">
          <ac:chgData name="Sugiyama Haruki" userId="76d1ed5052ab6c44" providerId="LiveId" clId="{35182E9E-9E6D-44A6-B48E-BA90402BF6B3}" dt="2020-05-11T15:57:10.336" v="1002"/>
          <ac:picMkLst>
            <pc:docMk/>
            <pc:sldMk cId="947872183" sldId="256"/>
            <ac:picMk id="4" creationId="{DFA1CE72-EE23-4729-9C71-A70CBCEF1F23}"/>
          </ac:picMkLst>
        </pc:picChg>
      </pc:sldChg>
      <pc:sldChg chg="addSp delSp modSp">
        <pc:chgData name="Sugiyama Haruki" userId="76d1ed5052ab6c44" providerId="LiveId" clId="{35182E9E-9E6D-44A6-B48E-BA90402BF6B3}" dt="2020-05-19T00:19:08.661" v="3310" actId="1076"/>
        <pc:sldMkLst>
          <pc:docMk/>
          <pc:sldMk cId="786976834" sldId="257"/>
        </pc:sldMkLst>
        <pc:spChg chg="add del mod">
          <ac:chgData name="Sugiyama Haruki" userId="76d1ed5052ab6c44" providerId="LiveId" clId="{35182E9E-9E6D-44A6-B48E-BA90402BF6B3}" dt="2020-05-12T05:17:28.867" v="1523" actId="931"/>
          <ac:spMkLst>
            <pc:docMk/>
            <pc:sldMk cId="786976834" sldId="257"/>
            <ac:spMk id="3" creationId="{8E540D69-771F-4084-845A-E6A8F29F8753}"/>
          </ac:spMkLst>
        </pc:spChg>
        <pc:spChg chg="mod">
          <ac:chgData name="Sugiyama Haruki" userId="76d1ed5052ab6c44" providerId="LiveId" clId="{35182E9E-9E6D-44A6-B48E-BA90402BF6B3}" dt="2020-05-13T01:31:29.205" v="1741" actId="14100"/>
          <ac:spMkLst>
            <pc:docMk/>
            <pc:sldMk cId="786976834" sldId="257"/>
            <ac:spMk id="4" creationId="{EFA18C03-C066-462C-B0D6-3708C2CED53B}"/>
          </ac:spMkLst>
        </pc:spChg>
        <pc:spChg chg="mod">
          <ac:chgData name="Sugiyama Haruki" userId="76d1ed5052ab6c44" providerId="LiveId" clId="{35182E9E-9E6D-44A6-B48E-BA90402BF6B3}" dt="2020-05-13T01:31:42.611" v="1742" actId="255"/>
          <ac:spMkLst>
            <pc:docMk/>
            <pc:sldMk cId="786976834" sldId="257"/>
            <ac:spMk id="7" creationId="{3BFA8405-0906-4167-B33E-1CB6DBF18682}"/>
          </ac:spMkLst>
        </pc:spChg>
        <pc:picChg chg="add mod modCrop">
          <ac:chgData name="Sugiyama Haruki" userId="76d1ed5052ab6c44" providerId="LiveId" clId="{35182E9E-9E6D-44A6-B48E-BA90402BF6B3}" dt="2020-05-19T00:19:08.661" v="3310" actId="1076"/>
          <ac:picMkLst>
            <pc:docMk/>
            <pc:sldMk cId="786976834" sldId="257"/>
            <ac:picMk id="6" creationId="{8AC1DC70-6048-4F18-A721-E4D8D32E5B69}"/>
          </ac:picMkLst>
        </pc:picChg>
        <pc:picChg chg="del">
          <ac:chgData name="Sugiyama Haruki" userId="76d1ed5052ab6c44" providerId="LiveId" clId="{35182E9E-9E6D-44A6-B48E-BA90402BF6B3}" dt="2020-05-12T05:17:22.343" v="1522" actId="478"/>
          <ac:picMkLst>
            <pc:docMk/>
            <pc:sldMk cId="786976834" sldId="257"/>
            <ac:picMk id="9" creationId="{795F6B90-8BB6-4B83-82B2-D8A83062C5DC}"/>
          </ac:picMkLst>
        </pc:picChg>
        <pc:picChg chg="add">
          <ac:chgData name="Sugiyama Haruki" userId="76d1ed5052ab6c44" providerId="LiveId" clId="{35182E9E-9E6D-44A6-B48E-BA90402BF6B3}" dt="2020-05-12T05:30:37.404" v="1578"/>
          <ac:picMkLst>
            <pc:docMk/>
            <pc:sldMk cId="786976834" sldId="257"/>
            <ac:picMk id="11" creationId="{11B25DA5-5813-43CD-AFC7-CBF82F616247}"/>
          </ac:picMkLst>
        </pc:picChg>
      </pc:sldChg>
      <pc:sldChg chg="addSp modSp">
        <pc:chgData name="Sugiyama Haruki" userId="76d1ed5052ab6c44" providerId="LiveId" clId="{35182E9E-9E6D-44A6-B48E-BA90402BF6B3}" dt="2020-05-13T01:32:09.305" v="1743" actId="255"/>
        <pc:sldMkLst>
          <pc:docMk/>
          <pc:sldMk cId="3643675344" sldId="258"/>
        </pc:sldMkLst>
        <pc:spChg chg="mod">
          <ac:chgData name="Sugiyama Haruki" userId="76d1ed5052ab6c44" providerId="LiveId" clId="{35182E9E-9E6D-44A6-B48E-BA90402BF6B3}" dt="2020-05-13T01:32:09.305" v="1743" actId="255"/>
          <ac:spMkLst>
            <pc:docMk/>
            <pc:sldMk cId="3643675344" sldId="258"/>
            <ac:spMk id="5" creationId="{BDA5013B-B44E-4BED-BDA2-FF3C4CED9E72}"/>
          </ac:spMkLst>
        </pc:spChg>
        <pc:picChg chg="add">
          <ac:chgData name="Sugiyama Haruki" userId="76d1ed5052ab6c44" providerId="LiveId" clId="{35182E9E-9E6D-44A6-B48E-BA90402BF6B3}" dt="2020-05-12T05:30:38.748" v="1579"/>
          <ac:picMkLst>
            <pc:docMk/>
            <pc:sldMk cId="3643675344" sldId="258"/>
            <ac:picMk id="4" creationId="{8ED50F9A-9097-42C4-BD83-C59B80308EA1}"/>
          </ac:picMkLst>
        </pc:picChg>
      </pc:sldChg>
      <pc:sldChg chg="addSp modSp">
        <pc:chgData name="Sugiyama Haruki" userId="76d1ed5052ab6c44" providerId="LiveId" clId="{35182E9E-9E6D-44A6-B48E-BA90402BF6B3}" dt="2020-05-13T01:30:43.080" v="1738" actId="255"/>
        <pc:sldMkLst>
          <pc:docMk/>
          <pc:sldMk cId="4194409886" sldId="259"/>
        </pc:sldMkLst>
        <pc:spChg chg="mod">
          <ac:chgData name="Sugiyama Haruki" userId="76d1ed5052ab6c44" providerId="LiveId" clId="{35182E9E-9E6D-44A6-B48E-BA90402BF6B3}" dt="2020-05-13T01:30:43.080" v="1738" actId="255"/>
          <ac:spMkLst>
            <pc:docMk/>
            <pc:sldMk cId="4194409886" sldId="259"/>
            <ac:spMk id="2" creationId="{3065E9F1-9C5C-48F7-9A60-17716D0F6B2A}"/>
          </ac:spMkLst>
        </pc:spChg>
        <pc:spChg chg="mod">
          <ac:chgData name="Sugiyama Haruki" userId="76d1ed5052ab6c44" providerId="LiveId" clId="{35182E9E-9E6D-44A6-B48E-BA90402BF6B3}" dt="2020-05-13T01:30:29.160" v="1737" actId="20577"/>
          <ac:spMkLst>
            <pc:docMk/>
            <pc:sldMk cId="4194409886" sldId="259"/>
            <ac:spMk id="3" creationId="{5EC41FFB-24CC-4D61-B2C1-B4CE667B0307}"/>
          </ac:spMkLst>
        </pc:spChg>
        <pc:picChg chg="add">
          <ac:chgData name="Sugiyama Haruki" userId="76d1ed5052ab6c44" providerId="LiveId" clId="{35182E9E-9E6D-44A6-B48E-BA90402BF6B3}" dt="2020-05-12T05:30:40.028" v="1580"/>
          <ac:picMkLst>
            <pc:docMk/>
            <pc:sldMk cId="4194409886" sldId="259"/>
            <ac:picMk id="4" creationId="{0164B28A-361A-4330-AA91-E4E20B510A7D}"/>
          </ac:picMkLst>
        </pc:picChg>
      </pc:sldChg>
      <pc:sldChg chg="addSp modSp">
        <pc:chgData name="Sugiyama Haruki" userId="76d1ed5052ab6c44" providerId="LiveId" clId="{35182E9E-9E6D-44A6-B48E-BA90402BF6B3}" dt="2020-05-19T08:04:31.797" v="3401" actId="1076"/>
        <pc:sldMkLst>
          <pc:docMk/>
          <pc:sldMk cId="249533739" sldId="260"/>
        </pc:sldMkLst>
        <pc:spChg chg="mod">
          <ac:chgData name="Sugiyama Haruki" userId="76d1ed5052ab6c44" providerId="LiveId" clId="{35182E9E-9E6D-44A6-B48E-BA90402BF6B3}" dt="2020-05-19T08:04:24.602" v="3399" actId="1076"/>
          <ac:spMkLst>
            <pc:docMk/>
            <pc:sldMk cId="249533739" sldId="260"/>
            <ac:spMk id="3" creationId="{20FD66C0-2051-4253-A556-E4702E1D6586}"/>
          </ac:spMkLst>
        </pc:spChg>
        <pc:spChg chg="add mod">
          <ac:chgData name="Sugiyama Haruki" userId="76d1ed5052ab6c44" providerId="LiveId" clId="{35182E9E-9E6D-44A6-B48E-BA90402BF6B3}" dt="2020-05-09T07:25:27.323" v="124"/>
          <ac:spMkLst>
            <pc:docMk/>
            <pc:sldMk cId="249533739" sldId="260"/>
            <ac:spMk id="5" creationId="{575043E6-BC2E-481E-9337-65A0F2EEBF43}"/>
          </ac:spMkLst>
        </pc:spChg>
        <pc:spChg chg="add mod">
          <ac:chgData name="Sugiyama Haruki" userId="76d1ed5052ab6c44" providerId="LiveId" clId="{35182E9E-9E6D-44A6-B48E-BA90402BF6B3}" dt="2020-05-19T08:04:31.797" v="3401" actId="1076"/>
          <ac:spMkLst>
            <pc:docMk/>
            <pc:sldMk cId="249533739" sldId="260"/>
            <ac:spMk id="7" creationId="{F9C096E4-746C-487A-A247-7CB55AC6FA63}"/>
          </ac:spMkLst>
        </pc:spChg>
        <pc:picChg chg="add mod modCrop">
          <ac:chgData name="Sugiyama Haruki" userId="76d1ed5052ab6c44" providerId="LiveId" clId="{35182E9E-9E6D-44A6-B48E-BA90402BF6B3}" dt="2020-05-09T07:23:19.060" v="92" actId="14100"/>
          <ac:picMkLst>
            <pc:docMk/>
            <pc:sldMk cId="249533739" sldId="260"/>
            <ac:picMk id="4" creationId="{8000D757-DC68-4961-8A72-05760294C5E0}"/>
          </ac:picMkLst>
        </pc:picChg>
        <pc:picChg chg="add">
          <ac:chgData name="Sugiyama Haruki" userId="76d1ed5052ab6c44" providerId="LiveId" clId="{35182E9E-9E6D-44A6-B48E-BA90402BF6B3}" dt="2020-05-12T05:30:41.787" v="1581"/>
          <ac:picMkLst>
            <pc:docMk/>
            <pc:sldMk cId="249533739" sldId="260"/>
            <ac:picMk id="6" creationId="{48ABE63A-EA8E-4A4A-99AC-114069DFF132}"/>
          </ac:picMkLst>
        </pc:picChg>
      </pc:sldChg>
      <pc:sldChg chg="addSp delSp modSp">
        <pc:chgData name="Sugiyama Haruki" userId="76d1ed5052ab6c44" providerId="LiveId" clId="{35182E9E-9E6D-44A6-B48E-BA90402BF6B3}" dt="2020-05-12T05:30:43.005" v="1582"/>
        <pc:sldMkLst>
          <pc:docMk/>
          <pc:sldMk cId="2683039973" sldId="261"/>
        </pc:sldMkLst>
        <pc:spChg chg="mod">
          <ac:chgData name="Sugiyama Haruki" userId="76d1ed5052ab6c44" providerId="LiveId" clId="{35182E9E-9E6D-44A6-B48E-BA90402BF6B3}" dt="2020-05-09T07:26:02.756" v="144" actId="14100"/>
          <ac:spMkLst>
            <pc:docMk/>
            <pc:sldMk cId="2683039973" sldId="261"/>
            <ac:spMk id="2" creationId="{83C741EE-ED2C-4E1B-8DDF-15A9F568AE5B}"/>
          </ac:spMkLst>
        </pc:spChg>
        <pc:spChg chg="del">
          <ac:chgData name="Sugiyama Haruki" userId="76d1ed5052ab6c44" providerId="LiveId" clId="{35182E9E-9E6D-44A6-B48E-BA90402BF6B3}" dt="2020-05-09T07:21:31.068" v="18" actId="931"/>
          <ac:spMkLst>
            <pc:docMk/>
            <pc:sldMk cId="2683039973" sldId="261"/>
            <ac:spMk id="3" creationId="{87AAAACF-5091-4786-8642-8298916ECEF9}"/>
          </ac:spMkLst>
        </pc:spChg>
        <pc:spChg chg="add del mod">
          <ac:chgData name="Sugiyama Haruki" userId="76d1ed5052ab6c44" providerId="LiveId" clId="{35182E9E-9E6D-44A6-B48E-BA90402BF6B3}" dt="2020-05-09T07:25:41.662" v="130" actId="931"/>
          <ac:spMkLst>
            <pc:docMk/>
            <pc:sldMk cId="2683039973" sldId="261"/>
            <ac:spMk id="6" creationId="{725A896D-1ABC-42CA-9BA0-1B545F32D509}"/>
          </ac:spMkLst>
        </pc:spChg>
        <pc:spChg chg="add mod">
          <ac:chgData name="Sugiyama Haruki" userId="76d1ed5052ab6c44" providerId="LiveId" clId="{35182E9E-9E6D-44A6-B48E-BA90402BF6B3}" dt="2020-05-09T07:27:23.790" v="165" actId="1076"/>
          <ac:spMkLst>
            <pc:docMk/>
            <pc:sldMk cId="2683039973" sldId="261"/>
            <ac:spMk id="11" creationId="{AAC619BA-08D1-4C72-A6CC-8DC3014A7EFF}"/>
          </ac:spMkLst>
        </pc:spChg>
        <pc:picChg chg="add del mod">
          <ac:chgData name="Sugiyama Haruki" userId="76d1ed5052ab6c44" providerId="LiveId" clId="{35182E9E-9E6D-44A6-B48E-BA90402BF6B3}" dt="2020-05-09T07:22:40.641" v="84"/>
          <ac:picMkLst>
            <pc:docMk/>
            <pc:sldMk cId="2683039973" sldId="261"/>
            <ac:picMk id="5" creationId="{8433B968-87BF-4E9B-82A9-7426FB65A4B3}"/>
          </ac:picMkLst>
        </pc:picChg>
        <pc:picChg chg="add">
          <ac:chgData name="Sugiyama Haruki" userId="76d1ed5052ab6c44" providerId="LiveId" clId="{35182E9E-9E6D-44A6-B48E-BA90402BF6B3}" dt="2020-05-12T05:30:43.005" v="1582"/>
          <ac:picMkLst>
            <pc:docMk/>
            <pc:sldMk cId="2683039973" sldId="261"/>
            <ac:picMk id="5" creationId="{92F8A2D4-C79E-482B-8C0C-2E95D540BB40}"/>
          </ac:picMkLst>
        </pc:picChg>
        <pc:picChg chg="add del mod">
          <ac:chgData name="Sugiyama Haruki" userId="76d1ed5052ab6c44" providerId="LiveId" clId="{35182E9E-9E6D-44A6-B48E-BA90402BF6B3}" dt="2020-05-09T07:25:37.948" v="129" actId="931"/>
          <ac:picMkLst>
            <pc:docMk/>
            <pc:sldMk cId="2683039973" sldId="261"/>
            <ac:picMk id="8" creationId="{770C2BA0-EF85-4EFE-9385-1F2FF1DE5072}"/>
          </ac:picMkLst>
        </pc:picChg>
        <pc:picChg chg="add mod modCrop">
          <ac:chgData name="Sugiyama Haruki" userId="76d1ed5052ab6c44" providerId="LiveId" clId="{35182E9E-9E6D-44A6-B48E-BA90402BF6B3}" dt="2020-05-09T07:27:17.393" v="164" actId="14100"/>
          <ac:picMkLst>
            <pc:docMk/>
            <pc:sldMk cId="2683039973" sldId="261"/>
            <ac:picMk id="10" creationId="{BF868E4F-BBA7-481C-B2F7-1DCDF82F8BB0}"/>
          </ac:picMkLst>
        </pc:picChg>
      </pc:sldChg>
      <pc:sldChg chg="addSp modSp">
        <pc:chgData name="Sugiyama Haruki" userId="76d1ed5052ab6c44" providerId="LiveId" clId="{35182E9E-9E6D-44A6-B48E-BA90402BF6B3}" dt="2020-05-12T05:30:44.796" v="1583"/>
        <pc:sldMkLst>
          <pc:docMk/>
          <pc:sldMk cId="1003809426" sldId="262"/>
        </pc:sldMkLst>
        <pc:spChg chg="mod">
          <ac:chgData name="Sugiyama Haruki" userId="76d1ed5052ab6c44" providerId="LiveId" clId="{35182E9E-9E6D-44A6-B48E-BA90402BF6B3}" dt="2020-05-09T09:15:29.049" v="513" actId="1076"/>
          <ac:spMkLst>
            <pc:docMk/>
            <pc:sldMk cId="1003809426" sldId="262"/>
            <ac:spMk id="3" creationId="{636191AB-989A-4A98-B16D-5167CBA2368B}"/>
          </ac:spMkLst>
        </pc:spChg>
        <pc:picChg chg="add mod modCrop">
          <ac:chgData name="Sugiyama Haruki" userId="76d1ed5052ab6c44" providerId="LiveId" clId="{35182E9E-9E6D-44A6-B48E-BA90402BF6B3}" dt="2020-05-09T09:15:32.064" v="514" actId="1076"/>
          <ac:picMkLst>
            <pc:docMk/>
            <pc:sldMk cId="1003809426" sldId="262"/>
            <ac:picMk id="5" creationId="{13D854CF-4C3B-48E8-916A-50A83FD46C02}"/>
          </ac:picMkLst>
        </pc:picChg>
        <pc:picChg chg="add">
          <ac:chgData name="Sugiyama Haruki" userId="76d1ed5052ab6c44" providerId="LiveId" clId="{35182E9E-9E6D-44A6-B48E-BA90402BF6B3}" dt="2020-05-12T05:30:44.796" v="1583"/>
          <ac:picMkLst>
            <pc:docMk/>
            <pc:sldMk cId="1003809426" sldId="262"/>
            <ac:picMk id="6" creationId="{27B04A4F-C67D-46B7-B0A9-DB61EA40B7D0}"/>
          </ac:picMkLst>
        </pc:picChg>
      </pc:sldChg>
      <pc:sldChg chg="addSp delSp modSp">
        <pc:chgData name="Sugiyama Haruki" userId="76d1ed5052ab6c44" providerId="LiveId" clId="{35182E9E-9E6D-44A6-B48E-BA90402BF6B3}" dt="2020-05-12T05:30:46.388" v="1584"/>
        <pc:sldMkLst>
          <pc:docMk/>
          <pc:sldMk cId="2715948779" sldId="264"/>
        </pc:sldMkLst>
        <pc:spChg chg="add mod">
          <ac:chgData name="Sugiyama Haruki" userId="76d1ed5052ab6c44" providerId="LiveId" clId="{35182E9E-9E6D-44A6-B48E-BA90402BF6B3}" dt="2020-05-09T09:19:04.224" v="611" actId="114"/>
          <ac:spMkLst>
            <pc:docMk/>
            <pc:sldMk cId="2715948779" sldId="264"/>
            <ac:spMk id="6" creationId="{B4B6C5BE-014D-42B2-9999-2420B1EF4F7A}"/>
          </ac:spMkLst>
        </pc:spChg>
        <pc:spChg chg="del">
          <ac:chgData name="Sugiyama Haruki" userId="76d1ed5052ab6c44" providerId="LiveId" clId="{35182E9E-9E6D-44A6-B48E-BA90402BF6B3}" dt="2020-05-09T07:57:48.580" v="305" actId="478"/>
          <ac:spMkLst>
            <pc:docMk/>
            <pc:sldMk cId="2715948779" sldId="264"/>
            <ac:spMk id="9" creationId="{17E0FA33-1FC9-477D-A86F-3D685B90DC91}"/>
          </ac:spMkLst>
        </pc:spChg>
        <pc:spChg chg="del">
          <ac:chgData name="Sugiyama Haruki" userId="76d1ed5052ab6c44" providerId="LiveId" clId="{35182E9E-9E6D-44A6-B48E-BA90402BF6B3}" dt="2020-05-09T08:05:11.899" v="325" actId="478"/>
          <ac:spMkLst>
            <pc:docMk/>
            <pc:sldMk cId="2715948779" sldId="264"/>
            <ac:spMk id="10" creationId="{AB034F4F-86BF-42AA-8F9F-0F5BB08F1AA5}"/>
          </ac:spMkLst>
        </pc:spChg>
        <pc:spChg chg="del mod">
          <ac:chgData name="Sugiyama Haruki" userId="76d1ed5052ab6c44" providerId="LiveId" clId="{35182E9E-9E6D-44A6-B48E-BA90402BF6B3}" dt="2020-05-09T07:55:49.726" v="242"/>
          <ac:spMkLst>
            <pc:docMk/>
            <pc:sldMk cId="2715948779" sldId="264"/>
            <ac:spMk id="12" creationId="{B3AEFCD3-65FD-4266-95CF-FC5C774D3A9A}"/>
          </ac:spMkLst>
        </pc:spChg>
        <pc:spChg chg="add mod">
          <ac:chgData name="Sugiyama Haruki" userId="76d1ed5052ab6c44" providerId="LiveId" clId="{35182E9E-9E6D-44A6-B48E-BA90402BF6B3}" dt="2020-05-09T08:03:52.308" v="308"/>
          <ac:spMkLst>
            <pc:docMk/>
            <pc:sldMk cId="2715948779" sldId="264"/>
            <ac:spMk id="13" creationId="{5934C520-B9D7-40EF-946E-A087D49AA1E9}"/>
          </ac:spMkLst>
        </pc:spChg>
        <pc:spChg chg="add mod">
          <ac:chgData name="Sugiyama Haruki" userId="76d1ed5052ab6c44" providerId="LiveId" clId="{35182E9E-9E6D-44A6-B48E-BA90402BF6B3}" dt="2020-05-09T08:04:00.633" v="310" actId="1076"/>
          <ac:spMkLst>
            <pc:docMk/>
            <pc:sldMk cId="2715948779" sldId="264"/>
            <ac:spMk id="14" creationId="{DA76DF13-323C-46EF-9B1E-72F4F1181726}"/>
          </ac:spMkLst>
        </pc:spChg>
        <pc:spChg chg="add mod">
          <ac:chgData name="Sugiyama Haruki" userId="76d1ed5052ab6c44" providerId="LiveId" clId="{35182E9E-9E6D-44A6-B48E-BA90402BF6B3}" dt="2020-05-09T08:05:08.957" v="324" actId="1076"/>
          <ac:spMkLst>
            <pc:docMk/>
            <pc:sldMk cId="2715948779" sldId="264"/>
            <ac:spMk id="17" creationId="{746926EB-1F4D-45DE-90AB-7D3D80FAF3B8}"/>
          </ac:spMkLst>
        </pc:spChg>
        <pc:spChg chg="add mod">
          <ac:chgData name="Sugiyama Haruki" userId="76d1ed5052ab6c44" providerId="LiveId" clId="{35182E9E-9E6D-44A6-B48E-BA90402BF6B3}" dt="2020-05-09T08:12:14.131" v="364" actId="13822"/>
          <ac:spMkLst>
            <pc:docMk/>
            <pc:sldMk cId="2715948779" sldId="264"/>
            <ac:spMk id="21" creationId="{179A8E11-2EE8-4300-B0F1-B6DEC9B42F17}"/>
          </ac:spMkLst>
        </pc:spChg>
        <pc:picChg chg="del">
          <ac:chgData name="Sugiyama Haruki" userId="76d1ed5052ab6c44" providerId="LiveId" clId="{35182E9E-9E6D-44A6-B48E-BA90402BF6B3}" dt="2020-05-09T07:55:24.853" v="220" actId="478"/>
          <ac:picMkLst>
            <pc:docMk/>
            <pc:sldMk cId="2715948779" sldId="264"/>
            <ac:picMk id="3" creationId="{CF44F250-8836-4963-99DF-D1FC99395C60}"/>
          </ac:picMkLst>
        </pc:picChg>
        <pc:picChg chg="add mod modCrop">
          <ac:chgData name="Sugiyama Haruki" userId="76d1ed5052ab6c44" providerId="LiveId" clId="{35182E9E-9E6D-44A6-B48E-BA90402BF6B3}" dt="2020-05-09T07:56:47.442" v="265" actId="1076"/>
          <ac:picMkLst>
            <pc:docMk/>
            <pc:sldMk cId="2715948779" sldId="264"/>
            <ac:picMk id="4" creationId="{3A8DFAD7-648F-4509-B3B2-44A36DEF5D89}"/>
          </ac:picMkLst>
        </pc:picChg>
        <pc:picChg chg="del mod">
          <ac:chgData name="Sugiyama Haruki" userId="76d1ed5052ab6c44" providerId="LiveId" clId="{35182E9E-9E6D-44A6-B48E-BA90402BF6B3}" dt="2020-05-09T07:56:50.387" v="266" actId="478"/>
          <ac:picMkLst>
            <pc:docMk/>
            <pc:sldMk cId="2715948779" sldId="264"/>
            <ac:picMk id="5" creationId="{CA9B48B3-57B2-45BE-BB13-E6A0BDF4811C}"/>
          </ac:picMkLst>
        </pc:picChg>
        <pc:picChg chg="del">
          <ac:chgData name="Sugiyama Haruki" userId="76d1ed5052ab6c44" providerId="LiveId" clId="{35182E9E-9E6D-44A6-B48E-BA90402BF6B3}" dt="2020-05-09T08:04:12.722" v="311" actId="478"/>
          <ac:picMkLst>
            <pc:docMk/>
            <pc:sldMk cId="2715948779" sldId="264"/>
            <ac:picMk id="7" creationId="{6C9973A6-7BAB-48E0-BC21-466B92380953}"/>
          </ac:picMkLst>
        </pc:picChg>
        <pc:picChg chg="add mod modCrop">
          <ac:chgData name="Sugiyama Haruki" userId="76d1ed5052ab6c44" providerId="LiveId" clId="{35182E9E-9E6D-44A6-B48E-BA90402BF6B3}" dt="2020-05-09T08:03:42.908" v="306" actId="732"/>
          <ac:picMkLst>
            <pc:docMk/>
            <pc:sldMk cId="2715948779" sldId="264"/>
            <ac:picMk id="11" creationId="{C5C5D44C-4908-4796-A321-98DFBE925C0A}"/>
          </ac:picMkLst>
        </pc:picChg>
        <pc:picChg chg="add">
          <ac:chgData name="Sugiyama Haruki" userId="76d1ed5052ab6c44" providerId="LiveId" clId="{35182E9E-9E6D-44A6-B48E-BA90402BF6B3}" dt="2020-05-12T05:30:46.388" v="1584"/>
          <ac:picMkLst>
            <pc:docMk/>
            <pc:sldMk cId="2715948779" sldId="264"/>
            <ac:picMk id="12" creationId="{99C4A4E9-03A3-4729-BBFD-A9B9ED00750C}"/>
          </ac:picMkLst>
        </pc:picChg>
        <pc:picChg chg="add mod modCrop">
          <ac:chgData name="Sugiyama Haruki" userId="76d1ed5052ab6c44" providerId="LiveId" clId="{35182E9E-9E6D-44A6-B48E-BA90402BF6B3}" dt="2020-05-09T08:05:00.138" v="322" actId="1076"/>
          <ac:picMkLst>
            <pc:docMk/>
            <pc:sldMk cId="2715948779" sldId="264"/>
            <ac:picMk id="16" creationId="{965AD724-02AF-43A9-AD0D-0E166DB856C8}"/>
          </ac:picMkLst>
        </pc:picChg>
        <pc:cxnChg chg="add mod">
          <ac:chgData name="Sugiyama Haruki" userId="76d1ed5052ab6c44" providerId="LiveId" clId="{35182E9E-9E6D-44A6-B48E-BA90402BF6B3}" dt="2020-05-09T08:11:04.640" v="344" actId="14100"/>
          <ac:cxnSpMkLst>
            <pc:docMk/>
            <pc:sldMk cId="2715948779" sldId="264"/>
            <ac:cxnSpMk id="19" creationId="{86C64C2A-4D6B-47B5-AC5C-1E545F9FFCBB}"/>
          </ac:cxnSpMkLst>
        </pc:cxnChg>
      </pc:sldChg>
      <pc:sldChg chg="addSp delSp modSp">
        <pc:chgData name="Sugiyama Haruki" userId="76d1ed5052ab6c44" providerId="LiveId" clId="{35182E9E-9E6D-44A6-B48E-BA90402BF6B3}" dt="2020-05-12T05:30:47.827" v="1585"/>
        <pc:sldMkLst>
          <pc:docMk/>
          <pc:sldMk cId="1963990904" sldId="265"/>
        </pc:sldMkLst>
        <pc:spChg chg="mod">
          <ac:chgData name="Sugiyama Haruki" userId="76d1ed5052ab6c44" providerId="LiveId" clId="{35182E9E-9E6D-44A6-B48E-BA90402BF6B3}" dt="2020-05-09T08:09:16.412" v="340" actId="1076"/>
          <ac:spMkLst>
            <pc:docMk/>
            <pc:sldMk cId="1963990904" sldId="265"/>
            <ac:spMk id="4" creationId="{B936CCFB-6B9F-4734-827E-AD6C2271A069}"/>
          </ac:spMkLst>
        </pc:spChg>
        <pc:picChg chg="del">
          <ac:chgData name="Sugiyama Haruki" userId="76d1ed5052ab6c44" providerId="LiveId" clId="{35182E9E-9E6D-44A6-B48E-BA90402BF6B3}" dt="2020-05-09T08:05:19.930" v="326" actId="478"/>
          <ac:picMkLst>
            <pc:docMk/>
            <pc:sldMk cId="1963990904" sldId="265"/>
            <ac:picMk id="3" creationId="{C00ABAEE-91B6-4EE8-9199-92407479E9C0}"/>
          </ac:picMkLst>
        </pc:picChg>
        <pc:picChg chg="add mod">
          <ac:chgData name="Sugiyama Haruki" userId="76d1ed5052ab6c44" providerId="LiveId" clId="{35182E9E-9E6D-44A6-B48E-BA90402BF6B3}" dt="2020-05-09T08:09:12.205" v="339" actId="1076"/>
          <ac:picMkLst>
            <pc:docMk/>
            <pc:sldMk cId="1963990904" sldId="265"/>
            <ac:picMk id="5" creationId="{90E35A2C-42C2-403B-8588-3A966AFFFBDF}"/>
          </ac:picMkLst>
        </pc:picChg>
        <pc:picChg chg="add">
          <ac:chgData name="Sugiyama Haruki" userId="76d1ed5052ab6c44" providerId="LiveId" clId="{35182E9E-9E6D-44A6-B48E-BA90402BF6B3}" dt="2020-05-12T05:30:47.827" v="1585"/>
          <ac:picMkLst>
            <pc:docMk/>
            <pc:sldMk cId="1963990904" sldId="265"/>
            <ac:picMk id="6" creationId="{7DA0F323-52DE-4C1F-A4F7-1B475E20AC65}"/>
          </ac:picMkLst>
        </pc:picChg>
      </pc:sldChg>
      <pc:sldChg chg="addSp delSp modSp">
        <pc:chgData name="Sugiyama Haruki" userId="76d1ed5052ab6c44" providerId="LiveId" clId="{35182E9E-9E6D-44A6-B48E-BA90402BF6B3}" dt="2020-05-13T01:33:05.814" v="1745" actId="114"/>
        <pc:sldMkLst>
          <pc:docMk/>
          <pc:sldMk cId="1595703068" sldId="266"/>
        </pc:sldMkLst>
        <pc:spChg chg="mod">
          <ac:chgData name="Sugiyama Haruki" userId="76d1ed5052ab6c44" providerId="LiveId" clId="{35182E9E-9E6D-44A6-B48E-BA90402BF6B3}" dt="2020-05-13T01:33:05.814" v="1745" actId="114"/>
          <ac:spMkLst>
            <pc:docMk/>
            <pc:sldMk cId="1595703068" sldId="266"/>
            <ac:spMk id="3" creationId="{A884C98E-87B1-4304-9F95-2F89382448F3}"/>
          </ac:spMkLst>
        </pc:spChg>
        <pc:spChg chg="mod">
          <ac:chgData name="Sugiyama Haruki" userId="76d1ed5052ab6c44" providerId="LiveId" clId="{35182E9E-9E6D-44A6-B48E-BA90402BF6B3}" dt="2020-05-12T05:03:48.547" v="1330"/>
          <ac:spMkLst>
            <pc:docMk/>
            <pc:sldMk cId="1595703068" sldId="266"/>
            <ac:spMk id="4" creationId="{A86D11AF-4047-41E2-BF56-0AE35B69C0FC}"/>
          </ac:spMkLst>
        </pc:spChg>
        <pc:picChg chg="del">
          <ac:chgData name="Sugiyama Haruki" userId="76d1ed5052ab6c44" providerId="LiveId" clId="{35182E9E-9E6D-44A6-B48E-BA90402BF6B3}" dt="2020-05-09T08:28:18.134" v="460" actId="478"/>
          <ac:picMkLst>
            <pc:docMk/>
            <pc:sldMk cId="1595703068" sldId="266"/>
            <ac:picMk id="2" creationId="{1975D93E-A1FC-4EA9-B426-04800C1948A7}"/>
          </ac:picMkLst>
        </pc:picChg>
        <pc:picChg chg="add">
          <ac:chgData name="Sugiyama Haruki" userId="76d1ed5052ab6c44" providerId="LiveId" clId="{35182E9E-9E6D-44A6-B48E-BA90402BF6B3}" dt="2020-05-12T05:30:49.459" v="1586"/>
          <ac:picMkLst>
            <pc:docMk/>
            <pc:sldMk cId="1595703068" sldId="266"/>
            <ac:picMk id="6" creationId="{A9E0725D-093B-46A4-B48D-15B499EB232D}"/>
          </ac:picMkLst>
        </pc:picChg>
        <pc:picChg chg="add del mod">
          <ac:chgData name="Sugiyama Haruki" userId="76d1ed5052ab6c44" providerId="LiveId" clId="{35182E9E-9E6D-44A6-B48E-BA90402BF6B3}" dt="2020-05-09T08:31:01.574" v="472" actId="478"/>
          <ac:picMkLst>
            <pc:docMk/>
            <pc:sldMk cId="1595703068" sldId="266"/>
            <ac:picMk id="7" creationId="{35CE38CE-2FF3-467B-84FB-2DB7F51CDE29}"/>
          </ac:picMkLst>
        </pc:picChg>
        <pc:picChg chg="add del">
          <ac:chgData name="Sugiyama Haruki" userId="76d1ed5052ab6c44" providerId="LiveId" clId="{35182E9E-9E6D-44A6-B48E-BA90402BF6B3}" dt="2020-05-12T05:30:56.270" v="1588"/>
          <ac:picMkLst>
            <pc:docMk/>
            <pc:sldMk cId="1595703068" sldId="266"/>
            <ac:picMk id="7" creationId="{C505AAA0-A497-44BE-98F9-754133FF7854}"/>
          </ac:picMkLst>
        </pc:picChg>
        <pc:picChg chg="add mod modCrop">
          <ac:chgData name="Sugiyama Haruki" userId="76d1ed5052ab6c44" providerId="LiveId" clId="{35182E9E-9E6D-44A6-B48E-BA90402BF6B3}" dt="2020-05-09T08:37:05.254" v="501" actId="1076"/>
          <ac:picMkLst>
            <pc:docMk/>
            <pc:sldMk cId="1595703068" sldId="266"/>
            <ac:picMk id="9" creationId="{9016890F-69A2-4F8A-9BA7-9F236CED6C12}"/>
          </ac:picMkLst>
        </pc:picChg>
      </pc:sldChg>
      <pc:sldChg chg="del">
        <pc:chgData name="Sugiyama Haruki" userId="76d1ed5052ab6c44" providerId="LiveId" clId="{35182E9E-9E6D-44A6-B48E-BA90402BF6B3}" dt="2020-05-12T05:36:30.213" v="1613" actId="2696"/>
        <pc:sldMkLst>
          <pc:docMk/>
          <pc:sldMk cId="3364679145" sldId="267"/>
        </pc:sldMkLst>
      </pc:sldChg>
      <pc:sldChg chg="modSp">
        <pc:chgData name="Sugiyama Haruki" userId="76d1ed5052ab6c44" providerId="LiveId" clId="{35182E9E-9E6D-44A6-B48E-BA90402BF6B3}" dt="2020-05-19T08:07:57.863" v="3432" actId="27636"/>
        <pc:sldMkLst>
          <pc:docMk/>
          <pc:sldMk cId="62364816" sldId="268"/>
        </pc:sldMkLst>
        <pc:spChg chg="mod">
          <ac:chgData name="Sugiyama Haruki" userId="76d1ed5052ab6c44" providerId="LiveId" clId="{35182E9E-9E6D-44A6-B48E-BA90402BF6B3}" dt="2020-05-15T14:09:20.726" v="3282"/>
          <ac:spMkLst>
            <pc:docMk/>
            <pc:sldMk cId="62364816" sldId="268"/>
            <ac:spMk id="2" creationId="{0D39C454-7FBC-47B4-A3A7-4071B2448738}"/>
          </ac:spMkLst>
        </pc:spChg>
        <pc:spChg chg="mod">
          <ac:chgData name="Sugiyama Haruki" userId="76d1ed5052ab6c44" providerId="LiveId" clId="{35182E9E-9E6D-44A6-B48E-BA90402BF6B3}" dt="2020-05-19T08:07:57.863" v="3432" actId="27636"/>
          <ac:spMkLst>
            <pc:docMk/>
            <pc:sldMk cId="62364816" sldId="268"/>
            <ac:spMk id="3" creationId="{5369AA62-2AF7-4B81-8843-75D875318A75}"/>
          </ac:spMkLst>
        </pc:spChg>
      </pc:sldChg>
      <pc:sldChg chg="addSp delSp modSp add del modTransition">
        <pc:chgData name="Sugiyama Haruki" userId="76d1ed5052ab6c44" providerId="LiveId" clId="{35182E9E-9E6D-44A6-B48E-BA90402BF6B3}" dt="2020-05-12T01:16:43.965" v="1073" actId="2696"/>
        <pc:sldMkLst>
          <pc:docMk/>
          <pc:sldMk cId="1680328313" sldId="269"/>
        </pc:sldMkLst>
        <pc:spChg chg="del">
          <ac:chgData name="Sugiyama Haruki" userId="76d1ed5052ab6c44" providerId="LiveId" clId="{35182E9E-9E6D-44A6-B48E-BA90402BF6B3}" dt="2020-05-09T07:42:06.614" v="206"/>
          <ac:spMkLst>
            <pc:docMk/>
            <pc:sldMk cId="1680328313" sldId="269"/>
            <ac:spMk id="2" creationId="{2481D592-72C8-405C-9983-637565B74AA4}"/>
          </ac:spMkLst>
        </pc:spChg>
        <pc:spChg chg="del">
          <ac:chgData name="Sugiyama Haruki" userId="76d1ed5052ab6c44" providerId="LiveId" clId="{35182E9E-9E6D-44A6-B48E-BA90402BF6B3}" dt="2020-05-09T07:42:06.614" v="206"/>
          <ac:spMkLst>
            <pc:docMk/>
            <pc:sldMk cId="1680328313" sldId="269"/>
            <ac:spMk id="3" creationId="{103AB5FA-EF24-4D0F-98C0-7A82C00BB8A7}"/>
          </ac:spMkLst>
        </pc:spChg>
        <pc:picChg chg="add del mod">
          <ac:chgData name="Sugiyama Haruki" userId="76d1ed5052ab6c44" providerId="LiveId" clId="{35182E9E-9E6D-44A6-B48E-BA90402BF6B3}" dt="2020-05-09T07:42:20.829" v="211" actId="931"/>
          <ac:picMkLst>
            <pc:docMk/>
            <pc:sldMk cId="1680328313" sldId="269"/>
            <ac:picMk id="5" creationId="{F01BF727-FBAC-4262-9814-C55FC2940A3C}"/>
          </ac:picMkLst>
        </pc:picChg>
        <pc:picChg chg="add mod">
          <ac:chgData name="Sugiyama Haruki" userId="76d1ed5052ab6c44" providerId="LiveId" clId="{35182E9E-9E6D-44A6-B48E-BA90402BF6B3}" dt="2020-05-09T07:43:11.195" v="218" actId="1076"/>
          <ac:picMkLst>
            <pc:docMk/>
            <pc:sldMk cId="1680328313" sldId="269"/>
            <ac:picMk id="7" creationId="{F5E70CF7-CEEF-44D9-B2B0-1D626A6973DC}"/>
          </ac:picMkLst>
        </pc:picChg>
      </pc:sldChg>
      <pc:sldChg chg="addSp modSp add">
        <pc:chgData name="Sugiyama Haruki" userId="76d1ed5052ab6c44" providerId="LiveId" clId="{35182E9E-9E6D-44A6-B48E-BA90402BF6B3}" dt="2020-05-15T11:35:45.425" v="2377"/>
        <pc:sldMkLst>
          <pc:docMk/>
          <pc:sldMk cId="4151637614" sldId="270"/>
        </pc:sldMkLst>
        <pc:spChg chg="add mod">
          <ac:chgData name="Sugiyama Haruki" userId="76d1ed5052ab6c44" providerId="LiveId" clId="{35182E9E-9E6D-44A6-B48E-BA90402BF6B3}" dt="2020-05-13T01:33:32.703" v="1747" actId="255"/>
          <ac:spMkLst>
            <pc:docMk/>
            <pc:sldMk cId="4151637614" sldId="270"/>
            <ac:spMk id="2" creationId="{12837B9E-15AE-4AF5-B60B-F53251761542}"/>
          </ac:spMkLst>
        </pc:spChg>
        <pc:spChg chg="add mod">
          <ac:chgData name="Sugiyama Haruki" userId="76d1ed5052ab6c44" providerId="LiveId" clId="{35182E9E-9E6D-44A6-B48E-BA90402BF6B3}" dt="2020-05-15T11:35:45.425" v="2377"/>
          <ac:spMkLst>
            <pc:docMk/>
            <pc:sldMk cId="4151637614" sldId="270"/>
            <ac:spMk id="3" creationId="{3A9BCD89-F26C-417E-8FAF-22B82F9CA52C}"/>
          </ac:spMkLst>
        </pc:spChg>
        <pc:picChg chg="add">
          <ac:chgData name="Sugiyama Haruki" userId="76d1ed5052ab6c44" providerId="LiveId" clId="{35182E9E-9E6D-44A6-B48E-BA90402BF6B3}" dt="2020-05-14T03:10:51.188" v="1757"/>
          <ac:picMkLst>
            <pc:docMk/>
            <pc:sldMk cId="4151637614" sldId="270"/>
            <ac:picMk id="4" creationId="{C22372A1-041A-4F00-9111-F4A5082F237C}"/>
          </ac:picMkLst>
        </pc:picChg>
      </pc:sldChg>
      <pc:sldChg chg="addSp delSp modSp add del modTransition">
        <pc:chgData name="Sugiyama Haruki" userId="76d1ed5052ab6c44" providerId="LiveId" clId="{35182E9E-9E6D-44A6-B48E-BA90402BF6B3}" dt="2020-05-12T05:29:57.755" v="1574" actId="2696"/>
        <pc:sldMkLst>
          <pc:docMk/>
          <pc:sldMk cId="3996557451" sldId="271"/>
        </pc:sldMkLst>
        <pc:spChg chg="add del mod">
          <ac:chgData name="Sugiyama Haruki" userId="76d1ed5052ab6c44" providerId="LiveId" clId="{35182E9E-9E6D-44A6-B48E-BA90402BF6B3}" dt="2020-05-12T05:02:27.550" v="1206"/>
          <ac:spMkLst>
            <pc:docMk/>
            <pc:sldMk cId="3996557451" sldId="271"/>
            <ac:spMk id="2" creationId="{507E1CAF-8FA8-437F-BE1C-CE0AC236AA7D}"/>
          </ac:spMkLst>
        </pc:spChg>
        <pc:spChg chg="del">
          <ac:chgData name="Sugiyama Haruki" userId="76d1ed5052ab6c44" providerId="LiveId" clId="{35182E9E-9E6D-44A6-B48E-BA90402BF6B3}" dt="2020-05-09T09:14:58.825" v="504"/>
          <ac:spMkLst>
            <pc:docMk/>
            <pc:sldMk cId="3996557451" sldId="271"/>
            <ac:spMk id="2" creationId="{CCF8F7F9-098E-458E-9163-BD9A21C432B1}"/>
          </ac:spMkLst>
        </pc:spChg>
        <pc:spChg chg="del">
          <ac:chgData name="Sugiyama Haruki" userId="76d1ed5052ab6c44" providerId="LiveId" clId="{35182E9E-9E6D-44A6-B48E-BA90402BF6B3}" dt="2020-05-09T09:14:58.825" v="504"/>
          <ac:spMkLst>
            <pc:docMk/>
            <pc:sldMk cId="3996557451" sldId="271"/>
            <ac:spMk id="3" creationId="{120D5DD0-C149-4075-ACEA-BB1F29795582}"/>
          </ac:spMkLst>
        </pc:spChg>
        <pc:spChg chg="add mod">
          <ac:chgData name="Sugiyama Haruki" userId="76d1ed5052ab6c44" providerId="LiveId" clId="{35182E9E-9E6D-44A6-B48E-BA90402BF6B3}" dt="2020-05-09T09:16:05.138" v="559"/>
          <ac:spMkLst>
            <pc:docMk/>
            <pc:sldMk cId="3996557451" sldId="271"/>
            <ac:spMk id="5" creationId="{22D71E6E-A1C4-4CFE-A50D-094BA62CF4A2}"/>
          </ac:spMkLst>
        </pc:spChg>
        <pc:spChg chg="add mod">
          <ac:chgData name="Sugiyama Haruki" userId="76d1ed5052ab6c44" providerId="LiveId" clId="{35182E9E-9E6D-44A6-B48E-BA90402BF6B3}" dt="2020-05-09T09:17:46.172" v="570" actId="13822"/>
          <ac:spMkLst>
            <pc:docMk/>
            <pc:sldMk cId="3996557451" sldId="271"/>
            <ac:spMk id="10" creationId="{9B1BBE44-5AEE-4944-910E-5BDE733E7F7E}"/>
          </ac:spMkLst>
        </pc:spChg>
        <pc:spChg chg="add mod">
          <ac:chgData name="Sugiyama Haruki" userId="76d1ed5052ab6c44" providerId="LiveId" clId="{35182E9E-9E6D-44A6-B48E-BA90402BF6B3}" dt="2020-05-09T09:18:31.509" v="606" actId="1076"/>
          <ac:spMkLst>
            <pc:docMk/>
            <pc:sldMk cId="3996557451" sldId="271"/>
            <ac:spMk id="11" creationId="{B2B18FFF-E9BB-4B12-A734-21F30473E1A9}"/>
          </ac:spMkLst>
        </pc:spChg>
        <pc:picChg chg="add mod modCrop">
          <ac:chgData name="Sugiyama Haruki" userId="76d1ed5052ab6c44" providerId="LiveId" clId="{35182E9E-9E6D-44A6-B48E-BA90402BF6B3}" dt="2020-05-09T09:16:59.969" v="566" actId="732"/>
          <ac:picMkLst>
            <pc:docMk/>
            <pc:sldMk cId="3996557451" sldId="271"/>
            <ac:picMk id="4" creationId="{AD111F4B-1BF9-48A9-8D20-D904424FE8C6}"/>
          </ac:picMkLst>
        </pc:picChg>
        <pc:cxnChg chg="add mod">
          <ac:chgData name="Sugiyama Haruki" userId="76d1ed5052ab6c44" providerId="LiveId" clId="{35182E9E-9E6D-44A6-B48E-BA90402BF6B3}" dt="2020-05-09T09:16:50.467" v="565" actId="14100"/>
          <ac:cxnSpMkLst>
            <pc:docMk/>
            <pc:sldMk cId="3996557451" sldId="271"/>
            <ac:cxnSpMk id="7" creationId="{8D770C51-5020-4E69-A733-6D23D61C277C}"/>
          </ac:cxnSpMkLst>
        </pc:cxnChg>
      </pc:sldChg>
      <pc:sldChg chg="addSp delSp modSp add">
        <pc:chgData name="Sugiyama Haruki" userId="76d1ed5052ab6c44" providerId="LiveId" clId="{35182E9E-9E6D-44A6-B48E-BA90402BF6B3}" dt="2020-05-14T03:10:53.768" v="1758"/>
        <pc:sldMkLst>
          <pc:docMk/>
          <pc:sldMk cId="101371216" sldId="272"/>
        </pc:sldMkLst>
        <pc:spChg chg="del">
          <ac:chgData name="Sugiyama Haruki" userId="76d1ed5052ab6c44" providerId="LiveId" clId="{35182E9E-9E6D-44A6-B48E-BA90402BF6B3}" dt="2020-05-11T10:06:42.763" v="908"/>
          <ac:spMkLst>
            <pc:docMk/>
            <pc:sldMk cId="101371216" sldId="272"/>
            <ac:spMk id="2" creationId="{493060C6-B3CD-4B44-A786-0682E9337CF3}"/>
          </ac:spMkLst>
        </pc:spChg>
        <pc:spChg chg="del">
          <ac:chgData name="Sugiyama Haruki" userId="76d1ed5052ab6c44" providerId="LiveId" clId="{35182E9E-9E6D-44A6-B48E-BA90402BF6B3}" dt="2020-05-11T10:06:42.763" v="908"/>
          <ac:spMkLst>
            <pc:docMk/>
            <pc:sldMk cId="101371216" sldId="272"/>
            <ac:spMk id="3" creationId="{FD3B8839-EAD9-408D-80B1-3FEB88E2FC6E}"/>
          </ac:spMkLst>
        </pc:spChg>
        <pc:spChg chg="add mod">
          <ac:chgData name="Sugiyama Haruki" userId="76d1ed5052ab6c44" providerId="LiveId" clId="{35182E9E-9E6D-44A6-B48E-BA90402BF6B3}" dt="2020-05-12T05:18:53.020" v="1540" actId="1076"/>
          <ac:spMkLst>
            <pc:docMk/>
            <pc:sldMk cId="101371216" sldId="272"/>
            <ac:spMk id="8" creationId="{85DEECB2-2927-49D4-A803-E8D4BA60302D}"/>
          </ac:spMkLst>
        </pc:spChg>
        <pc:spChg chg="add mod">
          <ac:chgData name="Sugiyama Haruki" userId="76d1ed5052ab6c44" providerId="LiveId" clId="{35182E9E-9E6D-44A6-B48E-BA90402BF6B3}" dt="2020-05-12T05:18:50.701" v="1539" actId="1076"/>
          <ac:spMkLst>
            <pc:docMk/>
            <pc:sldMk cId="101371216" sldId="272"/>
            <ac:spMk id="9" creationId="{4965661F-2606-4576-AD76-40FD029B684F}"/>
          </ac:spMkLst>
        </pc:spChg>
        <pc:picChg chg="add del mod">
          <ac:chgData name="Sugiyama Haruki" userId="76d1ed5052ab6c44" providerId="LiveId" clId="{35182E9E-9E6D-44A6-B48E-BA90402BF6B3}" dt="2020-05-12T03:53:00.152" v="1083" actId="478"/>
          <ac:picMkLst>
            <pc:docMk/>
            <pc:sldMk cId="101371216" sldId="272"/>
            <ac:picMk id="3" creationId="{85E8BC20-91A7-4F3A-ADB5-E837F46B1042}"/>
          </ac:picMkLst>
        </pc:picChg>
        <pc:picChg chg="add mod modCrop">
          <ac:chgData name="Sugiyama Haruki" userId="76d1ed5052ab6c44" providerId="LiveId" clId="{35182E9E-9E6D-44A6-B48E-BA90402BF6B3}" dt="2020-05-12T04:34:57.109" v="1115" actId="1076"/>
          <ac:picMkLst>
            <pc:docMk/>
            <pc:sldMk cId="101371216" sldId="272"/>
            <ac:picMk id="5" creationId="{177441F9-59D8-424D-A6EA-F0A33A195E7A}"/>
          </ac:picMkLst>
        </pc:picChg>
        <pc:picChg chg="add">
          <ac:chgData name="Sugiyama Haruki" userId="76d1ed5052ab6c44" providerId="LiveId" clId="{35182E9E-9E6D-44A6-B48E-BA90402BF6B3}" dt="2020-05-14T03:10:53.768" v="1758"/>
          <ac:picMkLst>
            <pc:docMk/>
            <pc:sldMk cId="101371216" sldId="272"/>
            <ac:picMk id="6" creationId="{E70DB4DA-09A7-4563-9CD6-52E93D0D2832}"/>
          </ac:picMkLst>
        </pc:picChg>
        <pc:cxnChg chg="add del mod">
          <ac:chgData name="Sugiyama Haruki" userId="76d1ed5052ab6c44" providerId="LiveId" clId="{35182E9E-9E6D-44A6-B48E-BA90402BF6B3}" dt="2020-05-12T03:54:58.861" v="1097" actId="478"/>
          <ac:cxnSpMkLst>
            <pc:docMk/>
            <pc:sldMk cId="101371216" sldId="272"/>
            <ac:cxnSpMk id="7" creationId="{04109BBF-10E7-4AA4-AB49-D727F915BCB5}"/>
          </ac:cxnSpMkLst>
        </pc:cxnChg>
      </pc:sldChg>
      <pc:sldChg chg="addSp delSp modSp add">
        <pc:chgData name="Sugiyama Haruki" userId="76d1ed5052ab6c44" providerId="LiveId" clId="{35182E9E-9E6D-44A6-B48E-BA90402BF6B3}" dt="2020-05-13T01:31:13.299" v="1739" actId="255"/>
        <pc:sldMkLst>
          <pc:docMk/>
          <pc:sldMk cId="2477791669" sldId="273"/>
        </pc:sldMkLst>
        <pc:spChg chg="mod">
          <ac:chgData name="Sugiyama Haruki" userId="76d1ed5052ab6c44" providerId="LiveId" clId="{35182E9E-9E6D-44A6-B48E-BA90402BF6B3}" dt="2020-05-13T01:31:13.299" v="1739" actId="255"/>
          <ac:spMkLst>
            <pc:docMk/>
            <pc:sldMk cId="2477791669" sldId="273"/>
            <ac:spMk id="2" creationId="{F797856C-19A1-4442-8AA3-06FE06E047EF}"/>
          </ac:spMkLst>
        </pc:spChg>
        <pc:spChg chg="del">
          <ac:chgData name="Sugiyama Haruki" userId="76d1ed5052ab6c44" providerId="LiveId" clId="{35182E9E-9E6D-44A6-B48E-BA90402BF6B3}" dt="2020-05-11T15:00:32.480" v="978"/>
          <ac:spMkLst>
            <pc:docMk/>
            <pc:sldMk cId="2477791669" sldId="273"/>
            <ac:spMk id="3" creationId="{0556A67A-35A8-4915-AE98-3B62355E6A03}"/>
          </ac:spMkLst>
        </pc:spChg>
        <pc:spChg chg="add del mod">
          <ac:chgData name="Sugiyama Haruki" userId="76d1ed5052ab6c44" providerId="LiveId" clId="{35182E9E-9E6D-44A6-B48E-BA90402BF6B3}" dt="2020-05-11T15:56:20.104" v="997"/>
          <ac:spMkLst>
            <pc:docMk/>
            <pc:sldMk cId="2477791669" sldId="273"/>
            <ac:spMk id="4" creationId="{D6D97E70-90DC-48C8-987D-7925A692052F}"/>
          </ac:spMkLst>
        </pc:spChg>
        <pc:spChg chg="add del mod">
          <ac:chgData name="Sugiyama Haruki" userId="76d1ed5052ab6c44" providerId="LiveId" clId="{35182E9E-9E6D-44A6-B48E-BA90402BF6B3}" dt="2020-05-11T15:56:20.104" v="997"/>
          <ac:spMkLst>
            <pc:docMk/>
            <pc:sldMk cId="2477791669" sldId="273"/>
            <ac:spMk id="5" creationId="{3C104FE9-71B6-487B-A443-BBA3F8B200D0}"/>
          </ac:spMkLst>
        </pc:spChg>
        <pc:spChg chg="add mod">
          <ac:chgData name="Sugiyama Haruki" userId="76d1ed5052ab6c44" providerId="LiveId" clId="{35182E9E-9E6D-44A6-B48E-BA90402BF6B3}" dt="2020-05-11T15:58:43.412" v="1031"/>
          <ac:spMkLst>
            <pc:docMk/>
            <pc:sldMk cId="2477791669" sldId="273"/>
            <ac:spMk id="6" creationId="{24B686FB-E319-4C55-90EA-D1885394A98F}"/>
          </ac:spMkLst>
        </pc:spChg>
        <pc:spChg chg="add mod">
          <ac:chgData name="Sugiyama Haruki" userId="76d1ed5052ab6c44" providerId="LiveId" clId="{35182E9E-9E6D-44A6-B48E-BA90402BF6B3}" dt="2020-05-11T15:57:51.230" v="1010" actId="14100"/>
          <ac:spMkLst>
            <pc:docMk/>
            <pc:sldMk cId="2477791669" sldId="273"/>
            <ac:spMk id="18" creationId="{B19B18FB-2986-4E1D-907E-CEA954DADBD9}"/>
          </ac:spMkLst>
        </pc:spChg>
        <pc:grpChg chg="add mod">
          <ac:chgData name="Sugiyama Haruki" userId="76d1ed5052ab6c44" providerId="LiveId" clId="{35182E9E-9E6D-44A6-B48E-BA90402BF6B3}" dt="2020-05-11T15:57:20.184" v="1004" actId="1076"/>
          <ac:grpSpMkLst>
            <pc:docMk/>
            <pc:sldMk cId="2477791669" sldId="273"/>
            <ac:grpSpMk id="7" creationId="{62B2A768-10FC-40C2-83FD-E6093BC22C98}"/>
          </ac:grpSpMkLst>
        </pc:grpChg>
        <pc:picChg chg="mod">
          <ac:chgData name="Sugiyama Haruki" userId="76d1ed5052ab6c44" providerId="LiveId" clId="{35182E9E-9E6D-44A6-B48E-BA90402BF6B3}" dt="2020-05-11T15:56:34.508" v="1001" actId="1076"/>
          <ac:picMkLst>
            <pc:docMk/>
            <pc:sldMk cId="2477791669" sldId="273"/>
            <ac:picMk id="14" creationId="{4ACF8110-E913-4B3D-896B-E58908A50C50}"/>
          </ac:picMkLst>
        </pc:picChg>
        <pc:picChg chg="mod">
          <ac:chgData name="Sugiyama Haruki" userId="76d1ed5052ab6c44" providerId="LiveId" clId="{35182E9E-9E6D-44A6-B48E-BA90402BF6B3}" dt="2020-05-11T15:56:28.891" v="1000" actId="1076"/>
          <ac:picMkLst>
            <pc:docMk/>
            <pc:sldMk cId="2477791669" sldId="273"/>
            <ac:picMk id="15" creationId="{1703F475-C48D-4C0D-A990-B69E157F29AD}"/>
          </ac:picMkLst>
        </pc:picChg>
        <pc:picChg chg="add">
          <ac:chgData name="Sugiyama Haruki" userId="76d1ed5052ab6c44" providerId="LiveId" clId="{35182E9E-9E6D-44A6-B48E-BA90402BF6B3}" dt="2020-05-11T15:57:14.359" v="1003"/>
          <ac:picMkLst>
            <pc:docMk/>
            <pc:sldMk cId="2477791669" sldId="273"/>
            <ac:picMk id="16" creationId="{1A473687-71F0-4890-9175-441EF8CD59FE}"/>
          </ac:picMkLst>
        </pc:picChg>
        <pc:picChg chg="add del">
          <ac:chgData name="Sugiyama Haruki" userId="76d1ed5052ab6c44" providerId="LiveId" clId="{35182E9E-9E6D-44A6-B48E-BA90402BF6B3}" dt="2020-05-11T15:57:32.116" v="1006"/>
          <ac:picMkLst>
            <pc:docMk/>
            <pc:sldMk cId="2477791669" sldId="273"/>
            <ac:picMk id="17" creationId="{08B1C136-78ED-4FC0-B38C-D7EC721FB18C}"/>
          </ac:picMkLst>
        </pc:picChg>
      </pc:sldChg>
      <pc:sldChg chg="addSp modSp add ord">
        <pc:chgData name="Sugiyama Haruki" userId="76d1ed5052ab6c44" providerId="LiveId" clId="{35182E9E-9E6D-44A6-B48E-BA90402BF6B3}" dt="2020-05-15T07:48:29.278" v="2164"/>
        <pc:sldMkLst>
          <pc:docMk/>
          <pc:sldMk cId="3174628473" sldId="274"/>
        </pc:sldMkLst>
        <pc:spChg chg="mod">
          <ac:chgData name="Sugiyama Haruki" userId="76d1ed5052ab6c44" providerId="LiveId" clId="{35182E9E-9E6D-44A6-B48E-BA90402BF6B3}" dt="2020-05-15T07:47:04.509" v="2052"/>
          <ac:spMkLst>
            <pc:docMk/>
            <pc:sldMk cId="3174628473" sldId="274"/>
            <ac:spMk id="2" creationId="{80393200-6157-408E-B0F7-499F113AF56A}"/>
          </ac:spMkLst>
        </pc:spChg>
        <pc:spChg chg="mod">
          <ac:chgData name="Sugiyama Haruki" userId="76d1ed5052ab6c44" providerId="LiveId" clId="{35182E9E-9E6D-44A6-B48E-BA90402BF6B3}" dt="2020-05-15T07:48:29.278" v="2164"/>
          <ac:spMkLst>
            <pc:docMk/>
            <pc:sldMk cId="3174628473" sldId="274"/>
            <ac:spMk id="3" creationId="{77DFE5D2-CC85-42AB-9887-7AA9E26C1473}"/>
          </ac:spMkLst>
        </pc:spChg>
        <pc:picChg chg="add">
          <ac:chgData name="Sugiyama Haruki" userId="76d1ed5052ab6c44" providerId="LiveId" clId="{35182E9E-9E6D-44A6-B48E-BA90402BF6B3}" dt="2020-05-12T05:30:59.133" v="1589"/>
          <ac:picMkLst>
            <pc:docMk/>
            <pc:sldMk cId="3174628473" sldId="274"/>
            <ac:picMk id="4" creationId="{F2C274C0-68AC-4B20-87FD-78C965D5E936}"/>
          </ac:picMkLst>
        </pc:picChg>
      </pc:sldChg>
      <pc:sldChg chg="addSp modSp add">
        <pc:chgData name="Sugiyama Haruki" userId="76d1ed5052ab6c44" providerId="LiveId" clId="{35182E9E-9E6D-44A6-B48E-BA90402BF6B3}" dt="2020-05-19T08:08:40.392" v="3433"/>
        <pc:sldMkLst>
          <pc:docMk/>
          <pc:sldMk cId="4291446063" sldId="275"/>
        </pc:sldMkLst>
        <pc:spChg chg="mod">
          <ac:chgData name="Sugiyama Haruki" userId="76d1ed5052ab6c44" providerId="LiveId" clId="{35182E9E-9E6D-44A6-B48E-BA90402BF6B3}" dt="2020-05-15T11:38:28.293" v="2527" actId="20577"/>
          <ac:spMkLst>
            <pc:docMk/>
            <pc:sldMk cId="4291446063" sldId="275"/>
            <ac:spMk id="2" creationId="{F2A4C840-9D7B-4BDD-963E-2D76CFE95E92}"/>
          </ac:spMkLst>
        </pc:spChg>
        <pc:spChg chg="mod">
          <ac:chgData name="Sugiyama Haruki" userId="76d1ed5052ab6c44" providerId="LiveId" clId="{35182E9E-9E6D-44A6-B48E-BA90402BF6B3}" dt="2020-05-15T13:20:43.851" v="2953"/>
          <ac:spMkLst>
            <pc:docMk/>
            <pc:sldMk cId="4291446063" sldId="275"/>
            <ac:spMk id="3" creationId="{7418A8DF-3169-4572-831A-0E45A53B1C12}"/>
          </ac:spMkLst>
        </pc:spChg>
        <pc:picChg chg="add">
          <ac:chgData name="Sugiyama Haruki" userId="76d1ed5052ab6c44" providerId="LiveId" clId="{35182E9E-9E6D-44A6-B48E-BA90402BF6B3}" dt="2020-05-19T08:08:40.392" v="3433"/>
          <ac:picMkLst>
            <pc:docMk/>
            <pc:sldMk cId="4291446063" sldId="275"/>
            <ac:picMk id="4" creationId="{A93C5CE5-8084-4C45-B3FC-5975F12E054F}"/>
          </ac:picMkLst>
        </pc:picChg>
      </pc:sldChg>
      <pc:sldChg chg="addSp delSp modSp add">
        <pc:chgData name="Sugiyama Haruki" userId="76d1ed5052ab6c44" providerId="LiveId" clId="{35182E9E-9E6D-44A6-B48E-BA90402BF6B3}" dt="2020-05-19T08:08:42.348" v="3434"/>
        <pc:sldMkLst>
          <pc:docMk/>
          <pc:sldMk cId="558216441" sldId="276"/>
        </pc:sldMkLst>
        <pc:spChg chg="del">
          <ac:chgData name="Sugiyama Haruki" userId="76d1ed5052ab6c44" providerId="LiveId" clId="{35182E9E-9E6D-44A6-B48E-BA90402BF6B3}" dt="2020-05-15T13:24:54.667" v="2955"/>
          <ac:spMkLst>
            <pc:docMk/>
            <pc:sldMk cId="558216441" sldId="276"/>
            <ac:spMk id="2" creationId="{00F602BB-ED63-4D29-A4DD-6AABB0552191}"/>
          </ac:spMkLst>
        </pc:spChg>
        <pc:spChg chg="del">
          <ac:chgData name="Sugiyama Haruki" userId="76d1ed5052ab6c44" providerId="LiveId" clId="{35182E9E-9E6D-44A6-B48E-BA90402BF6B3}" dt="2020-05-15T13:24:54.667" v="2955"/>
          <ac:spMkLst>
            <pc:docMk/>
            <pc:sldMk cId="558216441" sldId="276"/>
            <ac:spMk id="3" creationId="{8557B6DC-4198-4DC6-B5B1-14140FF5C164}"/>
          </ac:spMkLst>
        </pc:spChg>
        <pc:spChg chg="add mod">
          <ac:chgData name="Sugiyama Haruki" userId="76d1ed5052ab6c44" providerId="LiveId" clId="{35182E9E-9E6D-44A6-B48E-BA90402BF6B3}" dt="2020-05-15T14:12:15.797" v="3291" actId="164"/>
          <ac:spMkLst>
            <pc:docMk/>
            <pc:sldMk cId="558216441" sldId="276"/>
            <ac:spMk id="6" creationId="{BC5C9981-2892-4AC0-BFE5-6E5A81C38E47}"/>
          </ac:spMkLst>
        </pc:spChg>
        <pc:spChg chg="add mod">
          <ac:chgData name="Sugiyama Haruki" userId="76d1ed5052ab6c44" providerId="LiveId" clId="{35182E9E-9E6D-44A6-B48E-BA90402BF6B3}" dt="2020-05-15T14:12:15.797" v="3291" actId="164"/>
          <ac:spMkLst>
            <pc:docMk/>
            <pc:sldMk cId="558216441" sldId="276"/>
            <ac:spMk id="7" creationId="{CF1B6B93-8B2D-401C-A909-E762E054FEC5}"/>
          </ac:spMkLst>
        </pc:spChg>
        <pc:spChg chg="add del mod">
          <ac:chgData name="Sugiyama Haruki" userId="76d1ed5052ab6c44" providerId="LiveId" clId="{35182E9E-9E6D-44A6-B48E-BA90402BF6B3}" dt="2020-05-15T13:42:24.824" v="2978"/>
          <ac:spMkLst>
            <pc:docMk/>
            <pc:sldMk cId="558216441" sldId="276"/>
            <ac:spMk id="8" creationId="{ACD94D44-196A-4375-8734-622705454E1B}"/>
          </ac:spMkLst>
        </pc:spChg>
        <pc:spChg chg="add mod">
          <ac:chgData name="Sugiyama Haruki" userId="76d1ed5052ab6c44" providerId="LiveId" clId="{35182E9E-9E6D-44A6-B48E-BA90402BF6B3}" dt="2020-05-15T14:12:15.797" v="3291" actId="164"/>
          <ac:spMkLst>
            <pc:docMk/>
            <pc:sldMk cId="558216441" sldId="276"/>
            <ac:spMk id="9" creationId="{AEAE6FAA-9F4C-40A7-99A0-B795C2070DE7}"/>
          </ac:spMkLst>
        </pc:spChg>
        <pc:spChg chg="add mod">
          <ac:chgData name="Sugiyama Haruki" userId="76d1ed5052ab6c44" providerId="LiveId" clId="{35182E9E-9E6D-44A6-B48E-BA90402BF6B3}" dt="2020-05-15T13:52:27.555" v="3167"/>
          <ac:spMkLst>
            <pc:docMk/>
            <pc:sldMk cId="558216441" sldId="276"/>
            <ac:spMk id="12" creationId="{6833AA2F-8F61-4D7C-8EF6-F45F9C87BD9C}"/>
          </ac:spMkLst>
        </pc:spChg>
        <pc:spChg chg="add del mod">
          <ac:chgData name="Sugiyama Haruki" userId="76d1ed5052ab6c44" providerId="LiveId" clId="{35182E9E-9E6D-44A6-B48E-BA90402BF6B3}" dt="2020-05-15T13:52:50.910" v="3169" actId="478"/>
          <ac:spMkLst>
            <pc:docMk/>
            <pc:sldMk cId="558216441" sldId="276"/>
            <ac:spMk id="13" creationId="{39D367E3-4EE2-4337-BF73-2859418539EF}"/>
          </ac:spMkLst>
        </pc:spChg>
        <pc:grpChg chg="add mod">
          <ac:chgData name="Sugiyama Haruki" userId="76d1ed5052ab6c44" providerId="LiveId" clId="{35182E9E-9E6D-44A6-B48E-BA90402BF6B3}" dt="2020-05-15T14:12:15.797" v="3291" actId="164"/>
          <ac:grpSpMkLst>
            <pc:docMk/>
            <pc:sldMk cId="558216441" sldId="276"/>
            <ac:grpSpMk id="14" creationId="{421255A3-57F3-4B43-821B-E4849DB4C1D5}"/>
          </ac:grpSpMkLst>
        </pc:grpChg>
        <pc:picChg chg="add mod">
          <ac:chgData name="Sugiyama Haruki" userId="76d1ed5052ab6c44" providerId="LiveId" clId="{35182E9E-9E6D-44A6-B48E-BA90402BF6B3}" dt="2020-05-15T14:12:15.797" v="3291" actId="164"/>
          <ac:picMkLst>
            <pc:docMk/>
            <pc:sldMk cId="558216441" sldId="276"/>
            <ac:picMk id="5" creationId="{16F4CB39-7C27-4D27-B018-64EC159BBD0A}"/>
          </ac:picMkLst>
        </pc:picChg>
        <pc:picChg chg="add">
          <ac:chgData name="Sugiyama Haruki" userId="76d1ed5052ab6c44" providerId="LiveId" clId="{35182E9E-9E6D-44A6-B48E-BA90402BF6B3}" dt="2020-05-19T08:08:42.348" v="3434"/>
          <ac:picMkLst>
            <pc:docMk/>
            <pc:sldMk cId="558216441" sldId="276"/>
            <ac:picMk id="8" creationId="{D7488C33-FC74-4DEC-AE0B-E4D313EA7BFE}"/>
          </ac:picMkLst>
        </pc:picChg>
        <pc:picChg chg="add del mod">
          <ac:chgData name="Sugiyama Haruki" userId="76d1ed5052ab6c44" providerId="LiveId" clId="{35182E9E-9E6D-44A6-B48E-BA90402BF6B3}" dt="2020-05-15T13:43:17.416" v="2988" actId="478"/>
          <ac:picMkLst>
            <pc:docMk/>
            <pc:sldMk cId="558216441" sldId="276"/>
            <ac:picMk id="11" creationId="{BA496509-29D1-4D2B-8CB5-3E5C504D706B}"/>
          </ac:picMkLst>
        </pc:picChg>
      </pc:sldChg>
      <pc:sldChg chg="addSp delSp modSp add">
        <pc:chgData name="Sugiyama Haruki" userId="76d1ed5052ab6c44" providerId="LiveId" clId="{35182E9E-9E6D-44A6-B48E-BA90402BF6B3}" dt="2020-05-19T08:08:43.437" v="3435"/>
        <pc:sldMkLst>
          <pc:docMk/>
          <pc:sldMk cId="1509880165" sldId="277"/>
        </pc:sldMkLst>
        <pc:spChg chg="add mod">
          <ac:chgData name="Sugiyama Haruki" userId="76d1ed5052ab6c44" providerId="LiveId" clId="{35182E9E-9E6D-44A6-B48E-BA90402BF6B3}" dt="2020-05-15T14:05:49.703" v="3216" actId="13822"/>
          <ac:spMkLst>
            <pc:docMk/>
            <pc:sldMk cId="1509880165" sldId="277"/>
            <ac:spMk id="4" creationId="{04B59C84-FF5B-4952-BD27-8C88216963A0}"/>
          </ac:spMkLst>
        </pc:spChg>
        <pc:spChg chg="add mod">
          <ac:chgData name="Sugiyama Haruki" userId="76d1ed5052ab6c44" providerId="LiveId" clId="{35182E9E-9E6D-44A6-B48E-BA90402BF6B3}" dt="2020-05-15T14:09:37.258" v="3284" actId="14100"/>
          <ac:spMkLst>
            <pc:docMk/>
            <pc:sldMk cId="1509880165" sldId="277"/>
            <ac:spMk id="5" creationId="{5A3F86FE-4BD7-41D6-8C9B-C0AA84897A69}"/>
          </ac:spMkLst>
        </pc:spChg>
        <pc:spChg chg="add mod">
          <ac:chgData name="Sugiyama Haruki" userId="76d1ed5052ab6c44" providerId="LiveId" clId="{35182E9E-9E6D-44A6-B48E-BA90402BF6B3}" dt="2020-05-15T14:05:52.958" v="3217" actId="13822"/>
          <ac:spMkLst>
            <pc:docMk/>
            <pc:sldMk cId="1509880165" sldId="277"/>
            <ac:spMk id="6" creationId="{38E8131F-EC9C-40A0-80A8-39803B50B590}"/>
          </ac:spMkLst>
        </pc:spChg>
        <pc:spChg chg="add del">
          <ac:chgData name="Sugiyama Haruki" userId="76d1ed5052ab6c44" providerId="LiveId" clId="{35182E9E-9E6D-44A6-B48E-BA90402BF6B3}" dt="2020-05-15T13:45:41.698" v="3073"/>
          <ac:spMkLst>
            <pc:docMk/>
            <pc:sldMk cId="1509880165" sldId="277"/>
            <ac:spMk id="7" creationId="{4C88CBC4-87B7-47AB-8A33-02E48D415981}"/>
          </ac:spMkLst>
        </pc:spChg>
        <pc:spChg chg="add del">
          <ac:chgData name="Sugiyama Haruki" userId="76d1ed5052ab6c44" providerId="LiveId" clId="{35182E9E-9E6D-44A6-B48E-BA90402BF6B3}" dt="2020-05-15T13:47:19.458" v="3075"/>
          <ac:spMkLst>
            <pc:docMk/>
            <pc:sldMk cId="1509880165" sldId="277"/>
            <ac:spMk id="8" creationId="{0903FBF2-3493-4177-951A-F2AF1957DEBE}"/>
          </ac:spMkLst>
        </pc:spChg>
        <pc:spChg chg="add mod">
          <ac:chgData name="Sugiyama Haruki" userId="76d1ed5052ab6c44" providerId="LiveId" clId="{35182E9E-9E6D-44A6-B48E-BA90402BF6B3}" dt="2020-05-15T14:09:45.003" v="3285" actId="255"/>
          <ac:spMkLst>
            <pc:docMk/>
            <pc:sldMk cId="1509880165" sldId="277"/>
            <ac:spMk id="9" creationId="{7A4E32CB-3EB2-4A3F-8796-72FEBE6F6379}"/>
          </ac:spMkLst>
        </pc:spChg>
        <pc:spChg chg="add mod">
          <ac:chgData name="Sugiyama Haruki" userId="76d1ed5052ab6c44" providerId="LiveId" clId="{35182E9E-9E6D-44A6-B48E-BA90402BF6B3}" dt="2020-05-15T14:05:55.736" v="3218" actId="13822"/>
          <ac:spMkLst>
            <pc:docMk/>
            <pc:sldMk cId="1509880165" sldId="277"/>
            <ac:spMk id="10" creationId="{4078D93E-C3DB-4731-9DE2-EE580C1BE626}"/>
          </ac:spMkLst>
        </pc:spChg>
        <pc:spChg chg="add mod">
          <ac:chgData name="Sugiyama Haruki" userId="76d1ed5052ab6c44" providerId="LiveId" clId="{35182E9E-9E6D-44A6-B48E-BA90402BF6B3}" dt="2020-05-15T14:09:53.258" v="3286" actId="255"/>
          <ac:spMkLst>
            <pc:docMk/>
            <pc:sldMk cId="1509880165" sldId="277"/>
            <ac:spMk id="11" creationId="{55F95D2A-7C1B-4098-A075-E3A946943CA3}"/>
          </ac:spMkLst>
        </pc:spChg>
        <pc:picChg chg="add mod">
          <ac:chgData name="Sugiyama Haruki" userId="76d1ed5052ab6c44" providerId="LiveId" clId="{35182E9E-9E6D-44A6-B48E-BA90402BF6B3}" dt="2020-05-15T13:43:46.917" v="2994" actId="1076"/>
          <ac:picMkLst>
            <pc:docMk/>
            <pc:sldMk cId="1509880165" sldId="277"/>
            <ac:picMk id="3" creationId="{694B02A7-E17B-4E3E-9849-D42BAEA3B0D6}"/>
          </ac:picMkLst>
        </pc:picChg>
        <pc:picChg chg="add">
          <ac:chgData name="Sugiyama Haruki" userId="76d1ed5052ab6c44" providerId="LiveId" clId="{35182E9E-9E6D-44A6-B48E-BA90402BF6B3}" dt="2020-05-19T08:08:43.437" v="3435"/>
          <ac:picMkLst>
            <pc:docMk/>
            <pc:sldMk cId="1509880165" sldId="277"/>
            <ac:picMk id="12" creationId="{C8F1B9EC-481E-4BA0-BD00-8DB6CB46F030}"/>
          </ac:picMkLst>
        </pc:picChg>
      </pc:sldChg>
      <pc:sldChg chg="addSp delSp modSp add">
        <pc:chgData name="Sugiyama Haruki" userId="76d1ed5052ab6c44" providerId="LiveId" clId="{35182E9E-9E6D-44A6-B48E-BA90402BF6B3}" dt="2020-05-19T08:08:44.855" v="3436"/>
        <pc:sldMkLst>
          <pc:docMk/>
          <pc:sldMk cId="4063974204" sldId="278"/>
        </pc:sldMkLst>
        <pc:spChg chg="del">
          <ac:chgData name="Sugiyama Haruki" userId="76d1ed5052ab6c44" providerId="LiveId" clId="{35182E9E-9E6D-44A6-B48E-BA90402BF6B3}" dt="2020-05-15T13:54:36.807" v="3207"/>
          <ac:spMkLst>
            <pc:docMk/>
            <pc:sldMk cId="4063974204" sldId="278"/>
            <ac:spMk id="2" creationId="{F25FEE57-9A14-4B6F-9BF3-39472E29ECFE}"/>
          </ac:spMkLst>
        </pc:spChg>
        <pc:spChg chg="del">
          <ac:chgData name="Sugiyama Haruki" userId="76d1ed5052ab6c44" providerId="LiveId" clId="{35182E9E-9E6D-44A6-B48E-BA90402BF6B3}" dt="2020-05-15T13:54:36.807" v="3207"/>
          <ac:spMkLst>
            <pc:docMk/>
            <pc:sldMk cId="4063974204" sldId="278"/>
            <ac:spMk id="3" creationId="{56791BB0-3353-4BCF-A92A-A164A5B553CD}"/>
          </ac:spMkLst>
        </pc:spChg>
        <pc:spChg chg="add mod">
          <ac:chgData name="Sugiyama Haruki" userId="76d1ed5052ab6c44" providerId="LiveId" clId="{35182E9E-9E6D-44A6-B48E-BA90402BF6B3}" dt="2020-05-15T14:06:06.132" v="3219" actId="13822"/>
          <ac:spMkLst>
            <pc:docMk/>
            <pc:sldMk cId="4063974204" sldId="278"/>
            <ac:spMk id="6" creationId="{2E3BC951-D4F5-49DE-8E32-F2FDDD41CE59}"/>
          </ac:spMkLst>
        </pc:spChg>
        <pc:spChg chg="add mod">
          <ac:chgData name="Sugiyama Haruki" userId="76d1ed5052ab6c44" providerId="LiveId" clId="{35182E9E-9E6D-44A6-B48E-BA90402BF6B3}" dt="2020-05-16T07:26:29.250" v="3307"/>
          <ac:spMkLst>
            <pc:docMk/>
            <pc:sldMk cId="4063974204" sldId="278"/>
            <ac:spMk id="7" creationId="{25848CBB-CD6B-423F-B1D2-5677E79A3DBA}"/>
          </ac:spMkLst>
        </pc:spChg>
        <pc:picChg chg="add mod">
          <ac:chgData name="Sugiyama Haruki" userId="76d1ed5052ab6c44" providerId="LiveId" clId="{35182E9E-9E6D-44A6-B48E-BA90402BF6B3}" dt="2020-05-15T14:05:08.786" v="3212" actId="1076"/>
          <ac:picMkLst>
            <pc:docMk/>
            <pc:sldMk cId="4063974204" sldId="278"/>
            <ac:picMk id="5" creationId="{062E7113-0958-49B4-ADDB-FF7991CEDCD0}"/>
          </ac:picMkLst>
        </pc:picChg>
        <pc:picChg chg="add">
          <ac:chgData name="Sugiyama Haruki" userId="76d1ed5052ab6c44" providerId="LiveId" clId="{35182E9E-9E6D-44A6-B48E-BA90402BF6B3}" dt="2020-05-19T08:08:44.855" v="3436"/>
          <ac:picMkLst>
            <pc:docMk/>
            <pc:sldMk cId="4063974204" sldId="278"/>
            <ac:picMk id="8" creationId="{3277C7D8-BDEF-49B0-9B1D-E5FA63FC9F70}"/>
          </ac:picMkLst>
        </pc:picChg>
      </pc:sldChg>
    </pc:docChg>
  </pc:docChgLst>
  <pc:docChgLst>
    <pc:chgData name="Haruki Sugiyama" userId="76d1ed5052ab6c44" providerId="LiveId" clId="{F2C47559-081D-4BC6-84CE-9F0449D2DCE5}"/>
    <pc:docChg chg="undo custSel addSld delSld modSld">
      <pc:chgData name="Haruki Sugiyama" userId="76d1ed5052ab6c44" providerId="LiveId" clId="{F2C47559-081D-4BC6-84CE-9F0449D2DCE5}" dt="2020-04-18T11:42:40.572" v="3832"/>
      <pc:docMkLst>
        <pc:docMk/>
      </pc:docMkLst>
      <pc:sldChg chg="addSp delSp modSp">
        <pc:chgData name="Haruki Sugiyama" userId="76d1ed5052ab6c44" providerId="LiveId" clId="{F2C47559-081D-4BC6-84CE-9F0449D2DCE5}" dt="2020-04-18T06:41:22.965" v="878" actId="1076"/>
        <pc:sldMkLst>
          <pc:docMk/>
          <pc:sldMk cId="786976834" sldId="257"/>
        </pc:sldMkLst>
        <pc:spChg chg="mod">
          <ac:chgData name="Haruki Sugiyama" userId="76d1ed5052ab6c44" providerId="LiveId" clId="{F2C47559-081D-4BC6-84CE-9F0449D2DCE5}" dt="2020-04-18T05:39:17.724" v="121" actId="20577"/>
          <ac:spMkLst>
            <pc:docMk/>
            <pc:sldMk cId="786976834" sldId="257"/>
            <ac:spMk id="4" creationId="{EFA18C03-C066-462C-B0D6-3708C2CED53B}"/>
          </ac:spMkLst>
        </pc:spChg>
        <pc:spChg chg="del">
          <ac:chgData name="Haruki Sugiyama" userId="76d1ed5052ab6c44" providerId="LiveId" clId="{F2C47559-081D-4BC6-84CE-9F0449D2DCE5}" dt="2020-04-18T06:35:30.873" v="738" actId="931"/>
          <ac:spMkLst>
            <pc:docMk/>
            <pc:sldMk cId="786976834" sldId="257"/>
            <ac:spMk id="6" creationId="{93C8626D-2516-4DEC-929E-34C73DD40C0B}"/>
          </ac:spMkLst>
        </pc:spChg>
        <pc:spChg chg="mod">
          <ac:chgData name="Haruki Sugiyama" userId="76d1ed5052ab6c44" providerId="LiveId" clId="{F2C47559-081D-4BC6-84CE-9F0449D2DCE5}" dt="2020-04-18T06:41:22.965" v="878" actId="1076"/>
          <ac:spMkLst>
            <pc:docMk/>
            <pc:sldMk cId="786976834" sldId="257"/>
            <ac:spMk id="7" creationId="{3BFA8405-0906-4167-B33E-1CB6DBF18682}"/>
          </ac:spMkLst>
        </pc:spChg>
        <pc:spChg chg="add mod">
          <ac:chgData name="Haruki Sugiyama" userId="76d1ed5052ab6c44" providerId="LiveId" clId="{F2C47559-081D-4BC6-84CE-9F0449D2DCE5}" dt="2020-04-18T06:41:09.839" v="873" actId="1076"/>
          <ac:spMkLst>
            <pc:docMk/>
            <pc:sldMk cId="786976834" sldId="257"/>
            <ac:spMk id="10" creationId="{96523749-5550-4DE1-9109-8D845B0CF56C}"/>
          </ac:spMkLst>
        </pc:spChg>
        <pc:picChg chg="add mod">
          <ac:chgData name="Haruki Sugiyama" userId="76d1ed5052ab6c44" providerId="LiveId" clId="{F2C47559-081D-4BC6-84CE-9F0449D2DCE5}" dt="2020-04-18T06:38:46.423" v="751" actId="1076"/>
          <ac:picMkLst>
            <pc:docMk/>
            <pc:sldMk cId="786976834" sldId="257"/>
            <ac:picMk id="9" creationId="{795F6B90-8BB6-4B83-82B2-D8A83062C5DC}"/>
          </ac:picMkLst>
        </pc:picChg>
      </pc:sldChg>
      <pc:sldChg chg="addSp delSp modSp add">
        <pc:chgData name="Haruki Sugiyama" userId="76d1ed5052ab6c44" providerId="LiveId" clId="{F2C47559-081D-4BC6-84CE-9F0449D2DCE5}" dt="2020-04-18T07:28:04.452" v="1748"/>
        <pc:sldMkLst>
          <pc:docMk/>
          <pc:sldMk cId="3643675344" sldId="258"/>
        </pc:sldMkLst>
        <pc:spChg chg="mod">
          <ac:chgData name="Haruki Sugiyama" userId="76d1ed5052ab6c44" providerId="LiveId" clId="{F2C47559-081D-4BC6-84CE-9F0449D2DCE5}" dt="2020-04-18T06:44:40.597" v="951"/>
          <ac:spMkLst>
            <pc:docMk/>
            <pc:sldMk cId="3643675344" sldId="258"/>
            <ac:spMk id="2" creationId="{5E506626-0160-46DD-AE39-B0C9D9482B20}"/>
          </ac:spMkLst>
        </pc:spChg>
        <pc:spChg chg="del">
          <ac:chgData name="Haruki Sugiyama" userId="76d1ed5052ab6c44" providerId="LiveId" clId="{F2C47559-081D-4BC6-84CE-9F0449D2DCE5}" dt="2020-04-18T06:52:42.562" v="952"/>
          <ac:spMkLst>
            <pc:docMk/>
            <pc:sldMk cId="3643675344" sldId="258"/>
            <ac:spMk id="3" creationId="{2B361544-1EC8-41B7-A3E7-37266878D432}"/>
          </ac:spMkLst>
        </pc:spChg>
        <pc:spChg chg="del">
          <ac:chgData name="Haruki Sugiyama" userId="76d1ed5052ab6c44" providerId="LiveId" clId="{F2C47559-081D-4BC6-84CE-9F0449D2DCE5}" dt="2020-04-18T06:52:42.562" v="952"/>
          <ac:spMkLst>
            <pc:docMk/>
            <pc:sldMk cId="3643675344" sldId="258"/>
            <ac:spMk id="4" creationId="{195EC7DB-4E21-45F3-B31E-FDF53BDCD4E3}"/>
          </ac:spMkLst>
        </pc:spChg>
        <pc:spChg chg="add mod">
          <ac:chgData name="Haruki Sugiyama" userId="76d1ed5052ab6c44" providerId="LiveId" clId="{F2C47559-081D-4BC6-84CE-9F0449D2DCE5}" dt="2020-04-18T07:28:04.452" v="1748"/>
          <ac:spMkLst>
            <pc:docMk/>
            <pc:sldMk cId="3643675344" sldId="258"/>
            <ac:spMk id="5" creationId="{BDA5013B-B44E-4BED-BDA2-FF3C4CED9E72}"/>
          </ac:spMkLst>
        </pc:spChg>
      </pc:sldChg>
      <pc:sldChg chg="modSp add">
        <pc:chgData name="Haruki Sugiyama" userId="76d1ed5052ab6c44" providerId="LiveId" clId="{F2C47559-081D-4BC6-84CE-9F0449D2DCE5}" dt="2020-04-18T07:41:33.604" v="1892" actId="20577"/>
        <pc:sldMkLst>
          <pc:docMk/>
          <pc:sldMk cId="4194409886" sldId="259"/>
        </pc:sldMkLst>
        <pc:spChg chg="mod">
          <ac:chgData name="Haruki Sugiyama" userId="76d1ed5052ab6c44" providerId="LiveId" clId="{F2C47559-081D-4BC6-84CE-9F0449D2DCE5}" dt="2020-04-18T07:41:33.604" v="1892" actId="20577"/>
          <ac:spMkLst>
            <pc:docMk/>
            <pc:sldMk cId="4194409886" sldId="259"/>
            <ac:spMk id="2" creationId="{3065E9F1-9C5C-48F7-9A60-17716D0F6B2A}"/>
          </ac:spMkLst>
        </pc:spChg>
        <pc:spChg chg="mod">
          <ac:chgData name="Haruki Sugiyama" userId="76d1ed5052ab6c44" providerId="LiveId" clId="{F2C47559-081D-4BC6-84CE-9F0449D2DCE5}" dt="2020-04-18T07:41:25.893" v="1890"/>
          <ac:spMkLst>
            <pc:docMk/>
            <pc:sldMk cId="4194409886" sldId="259"/>
            <ac:spMk id="3" creationId="{5EC41FFB-24CC-4D61-B2C1-B4CE667B0307}"/>
          </ac:spMkLst>
        </pc:spChg>
      </pc:sldChg>
      <pc:sldChg chg="modSp add">
        <pc:chgData name="Haruki Sugiyama" userId="76d1ed5052ab6c44" providerId="LiveId" clId="{F2C47559-081D-4BC6-84CE-9F0449D2DCE5}" dt="2020-04-18T08:12:24.549" v="2401" actId="12"/>
        <pc:sldMkLst>
          <pc:docMk/>
          <pc:sldMk cId="249533739" sldId="260"/>
        </pc:sldMkLst>
        <pc:spChg chg="mod">
          <ac:chgData name="Haruki Sugiyama" userId="76d1ed5052ab6c44" providerId="LiveId" clId="{F2C47559-081D-4BC6-84CE-9F0449D2DCE5}" dt="2020-04-18T07:49:52.188" v="2047" actId="20577"/>
          <ac:spMkLst>
            <pc:docMk/>
            <pc:sldMk cId="249533739" sldId="260"/>
            <ac:spMk id="2" creationId="{98BCD21D-87D3-417C-8150-D094D49DA906}"/>
          </ac:spMkLst>
        </pc:spChg>
        <pc:spChg chg="mod">
          <ac:chgData name="Haruki Sugiyama" userId="76d1ed5052ab6c44" providerId="LiveId" clId="{F2C47559-081D-4BC6-84CE-9F0449D2DCE5}" dt="2020-04-18T08:12:24.549" v="2401" actId="12"/>
          <ac:spMkLst>
            <pc:docMk/>
            <pc:sldMk cId="249533739" sldId="260"/>
            <ac:spMk id="3" creationId="{20FD66C0-2051-4253-A556-E4702E1D6586}"/>
          </ac:spMkLst>
        </pc:spChg>
      </pc:sldChg>
      <pc:sldChg chg="modSp add">
        <pc:chgData name="Haruki Sugiyama" userId="76d1ed5052ab6c44" providerId="LiveId" clId="{F2C47559-081D-4BC6-84CE-9F0449D2DCE5}" dt="2020-04-18T08:17:09.367" v="2462"/>
        <pc:sldMkLst>
          <pc:docMk/>
          <pc:sldMk cId="2683039973" sldId="261"/>
        </pc:sldMkLst>
        <pc:spChg chg="mod">
          <ac:chgData name="Haruki Sugiyama" userId="76d1ed5052ab6c44" providerId="LiveId" clId="{F2C47559-081D-4BC6-84CE-9F0449D2DCE5}" dt="2020-04-18T08:17:09.367" v="2462"/>
          <ac:spMkLst>
            <pc:docMk/>
            <pc:sldMk cId="2683039973" sldId="261"/>
            <ac:spMk id="2" creationId="{83C741EE-ED2C-4E1B-8DDF-15A9F568AE5B}"/>
          </ac:spMkLst>
        </pc:spChg>
      </pc:sldChg>
      <pc:sldChg chg="modSp add">
        <pc:chgData name="Haruki Sugiyama" userId="76d1ed5052ab6c44" providerId="LiveId" clId="{F2C47559-081D-4BC6-84CE-9F0449D2DCE5}" dt="2020-04-18T10:27:12.751" v="3163"/>
        <pc:sldMkLst>
          <pc:docMk/>
          <pc:sldMk cId="1003809426" sldId="262"/>
        </pc:sldMkLst>
        <pc:spChg chg="mod">
          <ac:chgData name="Haruki Sugiyama" userId="76d1ed5052ab6c44" providerId="LiveId" clId="{F2C47559-081D-4BC6-84CE-9F0449D2DCE5}" dt="2020-04-18T08:19:10.762" v="2490"/>
          <ac:spMkLst>
            <pc:docMk/>
            <pc:sldMk cId="1003809426" sldId="262"/>
            <ac:spMk id="2" creationId="{FAC2A690-FA6D-4982-B387-DA3C8F3015CC}"/>
          </ac:spMkLst>
        </pc:spChg>
        <pc:spChg chg="mod">
          <ac:chgData name="Haruki Sugiyama" userId="76d1ed5052ab6c44" providerId="LiveId" clId="{F2C47559-081D-4BC6-84CE-9F0449D2DCE5}" dt="2020-04-18T10:27:12.751" v="3163"/>
          <ac:spMkLst>
            <pc:docMk/>
            <pc:sldMk cId="1003809426" sldId="262"/>
            <ac:spMk id="3" creationId="{636191AB-989A-4A98-B16D-5167CBA2368B}"/>
          </ac:spMkLst>
        </pc:spChg>
      </pc:sldChg>
      <pc:sldChg chg="add del">
        <pc:chgData name="Haruki Sugiyama" userId="76d1ed5052ab6c44" providerId="LiveId" clId="{F2C47559-081D-4BC6-84CE-9F0449D2DCE5}" dt="2020-04-18T08:53:36.414" v="2830" actId="2696"/>
        <pc:sldMkLst>
          <pc:docMk/>
          <pc:sldMk cId="2892560266" sldId="263"/>
        </pc:sldMkLst>
      </pc:sldChg>
      <pc:sldChg chg="addSp delSp modSp add">
        <pc:chgData name="Haruki Sugiyama" userId="76d1ed5052ab6c44" providerId="LiveId" clId="{F2C47559-081D-4BC6-84CE-9F0449D2DCE5}" dt="2020-04-18T10:12:37.118" v="3149"/>
        <pc:sldMkLst>
          <pc:docMk/>
          <pc:sldMk cId="2715948779" sldId="264"/>
        </pc:sldMkLst>
        <pc:spChg chg="add del mod">
          <ac:chgData name="Haruki Sugiyama" userId="76d1ed5052ab6c44" providerId="LiveId" clId="{F2C47559-081D-4BC6-84CE-9F0449D2DCE5}" dt="2020-04-18T09:01:28.222" v="2861" actId="478"/>
          <ac:spMkLst>
            <pc:docMk/>
            <pc:sldMk cId="2715948779" sldId="264"/>
            <ac:spMk id="8" creationId="{72AC1E58-5320-4715-8F8D-77B13CD55D36}"/>
          </ac:spMkLst>
        </pc:spChg>
        <pc:spChg chg="add mod">
          <ac:chgData name="Haruki Sugiyama" userId="76d1ed5052ab6c44" providerId="LiveId" clId="{F2C47559-081D-4BC6-84CE-9F0449D2DCE5}" dt="2020-04-18T09:04:12.528" v="2932" actId="1076"/>
          <ac:spMkLst>
            <pc:docMk/>
            <pc:sldMk cId="2715948779" sldId="264"/>
            <ac:spMk id="9" creationId="{17E0FA33-1FC9-477D-A86F-3D685B90DC91}"/>
          </ac:spMkLst>
        </pc:spChg>
        <pc:spChg chg="add mod">
          <ac:chgData name="Haruki Sugiyama" userId="76d1ed5052ab6c44" providerId="LiveId" clId="{F2C47559-081D-4BC6-84CE-9F0449D2DCE5}" dt="2020-04-18T09:04:35.494" v="2969"/>
          <ac:spMkLst>
            <pc:docMk/>
            <pc:sldMk cId="2715948779" sldId="264"/>
            <ac:spMk id="10" creationId="{AB034F4F-86BF-42AA-8F9F-0F5BB08F1AA5}"/>
          </ac:spMkLst>
        </pc:spChg>
        <pc:spChg chg="add del mod">
          <ac:chgData name="Haruki Sugiyama" userId="76d1ed5052ab6c44" providerId="LiveId" clId="{F2C47559-081D-4BC6-84CE-9F0449D2DCE5}" dt="2020-04-18T09:51:15.587" v="3027" actId="478"/>
          <ac:spMkLst>
            <pc:docMk/>
            <pc:sldMk cId="2715948779" sldId="264"/>
            <ac:spMk id="11" creationId="{7FA71262-7ABE-4DA8-A7DB-E78A84294830}"/>
          </ac:spMkLst>
        </pc:spChg>
        <pc:spChg chg="add mod">
          <ac:chgData name="Haruki Sugiyama" userId="76d1ed5052ab6c44" providerId="LiveId" clId="{F2C47559-081D-4BC6-84CE-9F0449D2DCE5}" dt="2020-04-18T10:12:37.118" v="3149"/>
          <ac:spMkLst>
            <pc:docMk/>
            <pc:sldMk cId="2715948779" sldId="264"/>
            <ac:spMk id="12" creationId="{B3AEFCD3-65FD-4266-95CF-FC5C774D3A9A}"/>
          </ac:spMkLst>
        </pc:spChg>
        <pc:picChg chg="add mod">
          <ac:chgData name="Haruki Sugiyama" userId="76d1ed5052ab6c44" providerId="LiveId" clId="{F2C47559-081D-4BC6-84CE-9F0449D2DCE5}" dt="2020-04-18T09:00:24.864" v="2858" actId="1076"/>
          <ac:picMkLst>
            <pc:docMk/>
            <pc:sldMk cId="2715948779" sldId="264"/>
            <ac:picMk id="3" creationId="{CF44F250-8836-4963-99DF-D1FC99395C60}"/>
          </ac:picMkLst>
        </pc:picChg>
        <pc:picChg chg="add mod">
          <ac:chgData name="Haruki Sugiyama" userId="76d1ed5052ab6c44" providerId="LiveId" clId="{F2C47559-081D-4BC6-84CE-9F0449D2DCE5}" dt="2020-04-18T09:00:22.974" v="2857" actId="1076"/>
          <ac:picMkLst>
            <pc:docMk/>
            <pc:sldMk cId="2715948779" sldId="264"/>
            <ac:picMk id="5" creationId="{CA9B48B3-57B2-45BE-BB13-E6A0BDF4811C}"/>
          </ac:picMkLst>
        </pc:picChg>
        <pc:picChg chg="add mod">
          <ac:chgData name="Haruki Sugiyama" userId="76d1ed5052ab6c44" providerId="LiveId" clId="{F2C47559-081D-4BC6-84CE-9F0449D2DCE5}" dt="2020-04-18T09:02:29.733" v="2927" actId="1076"/>
          <ac:picMkLst>
            <pc:docMk/>
            <pc:sldMk cId="2715948779" sldId="264"/>
            <ac:picMk id="7" creationId="{6C9973A6-7BAB-48E0-BC21-466B92380953}"/>
          </ac:picMkLst>
        </pc:picChg>
      </pc:sldChg>
      <pc:sldChg chg="addSp delSp modSp add">
        <pc:chgData name="Haruki Sugiyama" userId="76d1ed5052ab6c44" providerId="LiveId" clId="{F2C47559-081D-4BC6-84CE-9F0449D2DCE5}" dt="2020-04-18T10:15:00.990" v="3160"/>
        <pc:sldMkLst>
          <pc:docMk/>
          <pc:sldMk cId="1963990904" sldId="265"/>
        </pc:sldMkLst>
        <pc:spChg chg="add mod">
          <ac:chgData name="Haruki Sugiyama" userId="76d1ed5052ab6c44" providerId="LiveId" clId="{F2C47559-081D-4BC6-84CE-9F0449D2DCE5}" dt="2020-04-18T10:14:11.658" v="3150" actId="1076"/>
          <ac:spMkLst>
            <pc:docMk/>
            <pc:sldMk cId="1963990904" sldId="265"/>
            <ac:spMk id="4" creationId="{B936CCFB-6B9F-4734-827E-AD6C2271A069}"/>
          </ac:spMkLst>
        </pc:spChg>
        <pc:picChg chg="add mod">
          <ac:chgData name="Haruki Sugiyama" userId="76d1ed5052ab6c44" providerId="LiveId" clId="{F2C47559-081D-4BC6-84CE-9F0449D2DCE5}" dt="2020-04-18T10:11:13.473" v="3028" actId="1076"/>
          <ac:picMkLst>
            <pc:docMk/>
            <pc:sldMk cId="1963990904" sldId="265"/>
            <ac:picMk id="3" creationId="{C00ABAEE-91B6-4EE8-9199-92407479E9C0}"/>
          </ac:picMkLst>
        </pc:picChg>
        <pc:picChg chg="add del mod">
          <ac:chgData name="Haruki Sugiyama" userId="76d1ed5052ab6c44" providerId="LiveId" clId="{F2C47559-081D-4BC6-84CE-9F0449D2DCE5}" dt="2020-04-18T10:15:00.990" v="3160"/>
          <ac:picMkLst>
            <pc:docMk/>
            <pc:sldMk cId="1963990904" sldId="265"/>
            <ac:picMk id="6" creationId="{DAD55ED4-FF4B-4253-A291-54AB918F5D47}"/>
          </ac:picMkLst>
        </pc:picChg>
      </pc:sldChg>
      <pc:sldChg chg="addSp modSp add">
        <pc:chgData name="Haruki Sugiyama" userId="76d1ed5052ab6c44" providerId="LiveId" clId="{F2C47559-081D-4BC6-84CE-9F0449D2DCE5}" dt="2020-04-18T10:43:11.191" v="3742" actId="113"/>
        <pc:sldMkLst>
          <pc:docMk/>
          <pc:sldMk cId="1595703068" sldId="266"/>
        </pc:sldMkLst>
        <pc:spChg chg="add mod">
          <ac:chgData name="Haruki Sugiyama" userId="76d1ed5052ab6c44" providerId="LiveId" clId="{F2C47559-081D-4BC6-84CE-9F0449D2DCE5}" dt="2020-04-18T10:27:38.310" v="3168" actId="1076"/>
          <ac:spMkLst>
            <pc:docMk/>
            <pc:sldMk cId="1595703068" sldId="266"/>
            <ac:spMk id="3" creationId="{A884C98E-87B1-4304-9F95-2F89382448F3}"/>
          </ac:spMkLst>
        </pc:spChg>
        <pc:spChg chg="add mod">
          <ac:chgData name="Haruki Sugiyama" userId="76d1ed5052ab6c44" providerId="LiveId" clId="{F2C47559-081D-4BC6-84CE-9F0449D2DCE5}" dt="2020-04-18T10:40:06.084" v="3643" actId="113"/>
          <ac:spMkLst>
            <pc:docMk/>
            <pc:sldMk cId="1595703068" sldId="266"/>
            <ac:spMk id="4" creationId="{A86D11AF-4047-41E2-BF56-0AE35B69C0FC}"/>
          </ac:spMkLst>
        </pc:spChg>
        <pc:spChg chg="add mod">
          <ac:chgData name="Haruki Sugiyama" userId="76d1ed5052ab6c44" providerId="LiveId" clId="{F2C47559-081D-4BC6-84CE-9F0449D2DCE5}" dt="2020-04-18T10:43:11.191" v="3742" actId="113"/>
          <ac:spMkLst>
            <pc:docMk/>
            <pc:sldMk cId="1595703068" sldId="266"/>
            <ac:spMk id="5" creationId="{9318DD8E-F106-400E-85D1-37421BBC6AEE}"/>
          </ac:spMkLst>
        </pc:spChg>
        <pc:picChg chg="add mod">
          <ac:chgData name="Haruki Sugiyama" userId="76d1ed5052ab6c44" providerId="LiveId" clId="{F2C47559-081D-4BC6-84CE-9F0449D2DCE5}" dt="2020-04-18T10:27:34.640" v="3167" actId="1076"/>
          <ac:picMkLst>
            <pc:docMk/>
            <pc:sldMk cId="1595703068" sldId="266"/>
            <ac:picMk id="2" creationId="{1975D93E-A1FC-4EA9-B426-04800C1948A7}"/>
          </ac:picMkLst>
        </pc:picChg>
      </pc:sldChg>
      <pc:sldChg chg="modSp add">
        <pc:chgData name="Haruki Sugiyama" userId="76d1ed5052ab6c44" providerId="LiveId" clId="{F2C47559-081D-4BC6-84CE-9F0449D2DCE5}" dt="2020-04-18T11:42:40.572" v="3832"/>
        <pc:sldMkLst>
          <pc:docMk/>
          <pc:sldMk cId="3364679145" sldId="267"/>
        </pc:sldMkLst>
        <pc:spChg chg="mod">
          <ac:chgData name="Haruki Sugiyama" userId="76d1ed5052ab6c44" providerId="LiveId" clId="{F2C47559-081D-4BC6-84CE-9F0449D2DCE5}" dt="2020-04-18T11:36:29.108" v="3831"/>
          <ac:spMkLst>
            <pc:docMk/>
            <pc:sldMk cId="3364679145" sldId="267"/>
            <ac:spMk id="2" creationId="{7044D5A0-1547-4186-9F3D-7687583563D8}"/>
          </ac:spMkLst>
        </pc:spChg>
        <pc:spChg chg="mod">
          <ac:chgData name="Haruki Sugiyama" userId="76d1ed5052ab6c44" providerId="LiveId" clId="{F2C47559-081D-4BC6-84CE-9F0449D2DCE5}" dt="2020-04-18T11:42:40.572" v="3832"/>
          <ac:spMkLst>
            <pc:docMk/>
            <pc:sldMk cId="3364679145" sldId="267"/>
            <ac:spMk id="3" creationId="{589D0DC2-B2D5-4C60-905E-9246439DA370}"/>
          </ac:spMkLst>
        </pc:spChg>
      </pc:sldChg>
      <pc:sldChg chg="modSp add">
        <pc:chgData name="Haruki Sugiyama" userId="76d1ed5052ab6c44" providerId="LiveId" clId="{F2C47559-081D-4BC6-84CE-9F0449D2DCE5}" dt="2020-04-18T11:33:56.873" v="3810"/>
        <pc:sldMkLst>
          <pc:docMk/>
          <pc:sldMk cId="62364816" sldId="268"/>
        </pc:sldMkLst>
        <pc:spChg chg="mod">
          <ac:chgData name="Haruki Sugiyama" userId="76d1ed5052ab6c44" providerId="LiveId" clId="{F2C47559-081D-4BC6-84CE-9F0449D2DCE5}" dt="2020-04-18T11:33:53.855" v="3809"/>
          <ac:spMkLst>
            <pc:docMk/>
            <pc:sldMk cId="62364816" sldId="268"/>
            <ac:spMk id="2" creationId="{0D39C454-7FBC-47B4-A3A7-4071B2448738}"/>
          </ac:spMkLst>
        </pc:spChg>
        <pc:spChg chg="mod">
          <ac:chgData name="Haruki Sugiyama" userId="76d1ed5052ab6c44" providerId="LiveId" clId="{F2C47559-081D-4BC6-84CE-9F0449D2DCE5}" dt="2020-04-18T11:33:56.873" v="3810"/>
          <ac:spMkLst>
            <pc:docMk/>
            <pc:sldMk cId="62364816" sldId="268"/>
            <ac:spMk id="3" creationId="{5369AA62-2AF7-4B81-8843-75D875318A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CEF592-40E1-44D9-862B-A0DE136CF816}"/>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5848C5C-6BBE-4743-8F86-A36E659221C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7EEB1C5-258D-4BE7-BD11-B393C375B0FE}"/>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5" name="フッター プレースホルダー 4">
            <a:extLst>
              <a:ext uri="{FF2B5EF4-FFF2-40B4-BE49-F238E27FC236}">
                <a16:creationId xmlns:a16="http://schemas.microsoft.com/office/drawing/2014/main" id="{4CDB8151-71FD-446D-83E7-7EB369C38D2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1FF8AB1A-9E0E-40BE-90EA-5A2BCC17278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0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93FA2-EB1D-4537-BA7E-DAE28868B4B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A40CF8E-AE9B-4B12-A944-275E713B80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ECCFF-E3E4-4DF0-9D3F-4FA6F3087A0F}"/>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5" name="フッター プレースホルダー 4">
            <a:extLst>
              <a:ext uri="{FF2B5EF4-FFF2-40B4-BE49-F238E27FC236}">
                <a16:creationId xmlns:a16="http://schemas.microsoft.com/office/drawing/2014/main" id="{600F5C9E-E1E8-4B74-97D4-95042AB4CF4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50E0499C-6A07-4943-8881-B0E5D4B355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35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21707B9-1ED2-4DB6-BD61-112CAAC7BE37}"/>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7452C8-8785-46B9-AA58-B13DB35A8C3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B32BB7-7177-40E1-BF37-CBB87F5F0263}"/>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5" name="フッター プレースホルダー 4">
            <a:extLst>
              <a:ext uri="{FF2B5EF4-FFF2-40B4-BE49-F238E27FC236}">
                <a16:creationId xmlns:a16="http://schemas.microsoft.com/office/drawing/2014/main" id="{7249E3B7-6E96-43C1-8177-36B25073E0B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D698FADE-AE83-42C5-B81E-E177281171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3CEEB-F9DE-4BAA-BC9D-93763492CA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12046F-EB24-4B3C-9364-5A18910D9C9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49F96D-6BCF-47C4-A35E-2087960D7783}"/>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5" name="フッター プレースホルダー 4">
            <a:extLst>
              <a:ext uri="{FF2B5EF4-FFF2-40B4-BE49-F238E27FC236}">
                <a16:creationId xmlns:a16="http://schemas.microsoft.com/office/drawing/2014/main" id="{FFB8147A-CAEB-4374-AFED-4223DC8DE2E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87D0BFF-BAFD-4F2B-8CC6-CB32D59A8FC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196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A92B-F62B-48C2-99B5-2EC70ACBCA0A}"/>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DDB9E3-B415-4A08-88FD-017B956AAE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AAE5256-B3F3-48BA-BFD5-81C81BCFC5C5}"/>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5" name="フッター プレースホルダー 4">
            <a:extLst>
              <a:ext uri="{FF2B5EF4-FFF2-40B4-BE49-F238E27FC236}">
                <a16:creationId xmlns:a16="http://schemas.microsoft.com/office/drawing/2014/main" id="{DC670971-4FED-477B-92A5-90224615AF36}"/>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50A60738-CAE3-4B51-A12C-294583AA20A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796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80EAF-B0BD-4B4A-A232-DFC8EE8572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5414E7-DCF1-4DFB-9843-FC690250AF7A}"/>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374D5F9-3C87-4A59-BBA6-F1559C5FA05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A4522EA-2B6C-4C50-9C54-B73200506F0C}"/>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6" name="フッター プレースホルダー 5">
            <a:extLst>
              <a:ext uri="{FF2B5EF4-FFF2-40B4-BE49-F238E27FC236}">
                <a16:creationId xmlns:a16="http://schemas.microsoft.com/office/drawing/2014/main" id="{8AAC87CA-461D-45C2-83EC-C82FCEA4639C}"/>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269AD80-7F4E-46C0-B3F0-5B66C64D60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407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9FE187-0C15-4D96-90A5-B69015060EB9}"/>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F9C880-D695-4ACE-9F80-D22F7F630B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EF52BC4-5816-4DB4-906B-E1911A07545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247DD97-F897-45CD-B7A7-B59B3D9751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959B051-ADB0-46EE-A774-211D7372E66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B7517B9-6EE7-4B2F-BC8A-BBCD9FC549D3}"/>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8" name="フッター プレースホルダー 7">
            <a:extLst>
              <a:ext uri="{FF2B5EF4-FFF2-40B4-BE49-F238E27FC236}">
                <a16:creationId xmlns:a16="http://schemas.microsoft.com/office/drawing/2014/main" id="{6883771C-7C64-4504-AF15-1782689BA00B}"/>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1560C68A-BE4C-4EE2-919C-166081AC7F0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545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2B8495-E9EB-49ED-8789-6EAE781D136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7C062B5-DBEC-4BB1-9F34-61186C3513A0}"/>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4" name="フッター プレースホルダー 3">
            <a:extLst>
              <a:ext uri="{FF2B5EF4-FFF2-40B4-BE49-F238E27FC236}">
                <a16:creationId xmlns:a16="http://schemas.microsoft.com/office/drawing/2014/main" id="{530A2B41-0134-4E46-B5E4-CC1A24E1115A}"/>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77DC0433-BA7F-4B35-B29C-EAC85736DC9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35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F70AFAC-46E5-47F3-A38B-EBB944553A38}"/>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3" name="フッター プレースホルダー 2">
            <a:extLst>
              <a:ext uri="{FF2B5EF4-FFF2-40B4-BE49-F238E27FC236}">
                <a16:creationId xmlns:a16="http://schemas.microsoft.com/office/drawing/2014/main" id="{8DCE10F8-AE6C-4F61-80EC-628915493408}"/>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7C15290A-F701-4161-B2DC-FB6856B42AC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80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6DFD4-5C09-4623-9ADD-A31D367BE9C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19FF55-BD1E-43FB-BB3A-F98F8F380D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9FC97B1-948D-4D4F-AAC3-6AC65DE5E2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6C5973B-35DC-44E7-B603-819623AA3302}"/>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6" name="フッター プレースホルダー 5">
            <a:extLst>
              <a:ext uri="{FF2B5EF4-FFF2-40B4-BE49-F238E27FC236}">
                <a16:creationId xmlns:a16="http://schemas.microsoft.com/office/drawing/2014/main" id="{2D9B264A-7ED4-465D-8A16-5C7261BCE0F5}"/>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9CDD5952-8725-4EC0-85E3-9D5A1C23477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72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88A8A-1A38-46EF-92FE-8F6509374E4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A89871D-1A74-4578-B03E-1BF42C2CBE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A0BC3228-6C85-421D-A718-C24D55C8D0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DE4FD-A50D-4BEF-982B-3EC0A51F538C}"/>
              </a:ext>
            </a:extLst>
          </p:cNvPr>
          <p:cNvSpPr>
            <a:spLocks noGrp="1"/>
          </p:cNvSpPr>
          <p:nvPr>
            <p:ph type="dt" sz="half" idx="10"/>
          </p:nvPr>
        </p:nvSpPr>
        <p:spPr/>
        <p:txBody>
          <a:bodyPr/>
          <a:lstStyle/>
          <a:p>
            <a:fld id="{B61BEF0D-F0BB-DE4B-95CE-6DB70DBA9567}" type="datetimeFigureOut">
              <a:rPr lang="en-US" smtClean="0"/>
              <a:pPr/>
              <a:t>5/19/2020</a:t>
            </a:fld>
            <a:endParaRPr lang="en-US" dirty="0"/>
          </a:p>
        </p:txBody>
      </p:sp>
      <p:sp>
        <p:nvSpPr>
          <p:cNvPr id="6" name="フッター プレースホルダー 5">
            <a:extLst>
              <a:ext uri="{FF2B5EF4-FFF2-40B4-BE49-F238E27FC236}">
                <a16:creationId xmlns:a16="http://schemas.microsoft.com/office/drawing/2014/main" id="{A115A9F0-8F25-4114-B3EE-9ACA1CA742A8}"/>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827378C6-CECC-4C27-BE50-D416367CF22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37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5D0ABFF-E077-4D8D-885F-C5D6D73B4D5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0A70B4-E514-48E1-8DB4-078A388F75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F3A455-35E2-4F81-B1CC-1B5EF3C36D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5/19/2020</a:t>
            </a:fld>
            <a:endParaRPr lang="en-US" dirty="0"/>
          </a:p>
        </p:txBody>
      </p:sp>
      <p:sp>
        <p:nvSpPr>
          <p:cNvPr id="5" name="フッター プレースホルダー 4">
            <a:extLst>
              <a:ext uri="{FF2B5EF4-FFF2-40B4-BE49-F238E27FC236}">
                <a16:creationId xmlns:a16="http://schemas.microsoft.com/office/drawing/2014/main" id="{5208F90C-5D50-4523-96BC-20E189B5F28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FE055129-4FB6-45F1-9CAE-E7364440F09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03150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reestarsoftware.co.jp/gitlab/windows10%E6%A8%99%E6%BA%96%E6%A9%9F%E8%83%BD%E3%81%A7ssh%E8%AA%8D%E8%A8%BC%E7%94%A8%E3%81%AE%E5%85%AC%E9%96%8B%E9%8D%B5%E3%81%A8%E7%A7%98%E5%AF%86%E9%8D%B5%E3%82%92%E4%BD%9C%E6%88%90%E3%81%99/" TargetMode="External"/><Relationship Id="rId2" Type="http://schemas.openxmlformats.org/officeDocument/2006/relationships/hyperlink" Target="https://www.unixuser.org/~euske/doc/openssh/book/index.html" TargetMode="External"/><Relationship Id="rId1" Type="http://schemas.openxmlformats.org/officeDocument/2006/relationships/slideLayout" Target="../slideLayouts/slideLayout2.xml"/><Relationship Id="rId4" Type="http://schemas.openxmlformats.org/officeDocument/2006/relationships/hyperlink" Target="http://www.ep.sci.hokudai.ac.jp/~inex/y2019/0621/lecture/pub/inex2019062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ep.sci.hokudai.ac.jp/~inex/y2020/0522/lecture_ssh/ssh_keyge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tif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2FF7B-01D0-4995-AB54-75291104A6DC}"/>
              </a:ext>
            </a:extLst>
          </p:cNvPr>
          <p:cNvSpPr>
            <a:spLocks noGrp="1"/>
          </p:cNvSpPr>
          <p:nvPr>
            <p:ph type="ctrTitle"/>
          </p:nvPr>
        </p:nvSpPr>
        <p:spPr>
          <a:xfrm>
            <a:off x="1143000" y="1347832"/>
            <a:ext cx="6858000" cy="2387600"/>
          </a:xfrm>
        </p:spPr>
        <p:txBody>
          <a:bodyPr>
            <a:normAutofit/>
          </a:bodyPr>
          <a:lstStyle/>
          <a:p>
            <a:r>
              <a:rPr lang="ja-JP" altLang="en-US" sz="5400" dirty="0"/>
              <a:t>情報実験</a:t>
            </a:r>
            <a:r>
              <a:rPr lang="en-US" altLang="ja-JP" sz="5400" dirty="0"/>
              <a:t>INEX 2020</a:t>
            </a:r>
            <a:br>
              <a:rPr lang="en-US" altLang="ja-JP" sz="5400" dirty="0"/>
            </a:br>
            <a:r>
              <a:rPr lang="ja-JP" altLang="en-US" sz="5400" dirty="0"/>
              <a:t>第１回</a:t>
            </a:r>
            <a:br>
              <a:rPr lang="en-US" altLang="ja-JP" sz="5400" dirty="0"/>
            </a:br>
            <a:r>
              <a:rPr lang="en-US" altLang="ja-JP" sz="5400" dirty="0"/>
              <a:t>SSH</a:t>
            </a:r>
            <a:r>
              <a:rPr lang="ja-JP" altLang="en-US" sz="5400" dirty="0"/>
              <a:t>接続を行う準備</a:t>
            </a:r>
          </a:p>
        </p:txBody>
      </p:sp>
      <p:sp>
        <p:nvSpPr>
          <p:cNvPr id="3" name="字幕 2">
            <a:extLst>
              <a:ext uri="{FF2B5EF4-FFF2-40B4-BE49-F238E27FC236}">
                <a16:creationId xmlns:a16="http://schemas.microsoft.com/office/drawing/2014/main" id="{3FCA0ABE-991F-4D54-A813-0399BD74B098}"/>
              </a:ext>
            </a:extLst>
          </p:cNvPr>
          <p:cNvSpPr>
            <a:spLocks noGrp="1"/>
          </p:cNvSpPr>
          <p:nvPr>
            <p:ph type="subTitle" idx="1"/>
          </p:nvPr>
        </p:nvSpPr>
        <p:spPr>
          <a:xfrm>
            <a:off x="1143000" y="4546647"/>
            <a:ext cx="6858000" cy="1655762"/>
          </a:xfrm>
        </p:spPr>
        <p:txBody>
          <a:bodyPr>
            <a:normAutofit/>
          </a:bodyPr>
          <a:lstStyle/>
          <a:p>
            <a:r>
              <a:rPr lang="ja-JP" altLang="en-US" sz="2400" dirty="0"/>
              <a:t>北海道大学理学院　修士課程２年</a:t>
            </a:r>
            <a:endParaRPr lang="en-US" altLang="ja-JP" sz="2400" dirty="0"/>
          </a:p>
          <a:p>
            <a:r>
              <a:rPr lang="ja-JP" altLang="en-US" sz="2400" dirty="0"/>
              <a:t>杉山　玄己</a:t>
            </a:r>
          </a:p>
        </p:txBody>
      </p:sp>
      <p:pic>
        <p:nvPicPr>
          <p:cNvPr id="4" name="図 3">
            <a:extLst>
              <a:ext uri="{FF2B5EF4-FFF2-40B4-BE49-F238E27FC236}">
                <a16:creationId xmlns:a16="http://schemas.microsoft.com/office/drawing/2014/main" id="{DFA1CE72-EE23-4729-9C71-A70CBCEF1F23}"/>
              </a:ext>
            </a:extLst>
          </p:cNvPr>
          <p:cNvPicPr>
            <a:picLocks noChangeAspect="1"/>
          </p:cNvPicPr>
          <p:nvPr/>
        </p:nvPicPr>
        <p:blipFill>
          <a:blip r:embed="rId2"/>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94787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936CCFB-6B9F-4734-827E-AD6C2271A069}"/>
              </a:ext>
            </a:extLst>
          </p:cNvPr>
          <p:cNvSpPr txBox="1"/>
          <p:nvPr/>
        </p:nvSpPr>
        <p:spPr>
          <a:xfrm>
            <a:off x="647073" y="5782327"/>
            <a:ext cx="6513534" cy="369332"/>
          </a:xfrm>
          <a:prstGeom prst="rect">
            <a:avLst/>
          </a:prstGeom>
          <a:noFill/>
        </p:spPr>
        <p:txBody>
          <a:bodyPr wrap="square" rtlCol="0">
            <a:spAutoFit/>
          </a:bodyPr>
          <a:lstStyle/>
          <a:p>
            <a:r>
              <a:rPr kumimoji="1" lang="ja-JP" altLang="en-US" dirty="0"/>
              <a:t>うまくいくとこのような画面が出ます</a:t>
            </a:r>
          </a:p>
        </p:txBody>
      </p:sp>
      <p:pic>
        <p:nvPicPr>
          <p:cNvPr id="5" name="図 4" descr="コンピューターのスクリーンショット&#10;&#10;自動的に生成された説明">
            <a:extLst>
              <a:ext uri="{FF2B5EF4-FFF2-40B4-BE49-F238E27FC236}">
                <a16:creationId xmlns:a16="http://schemas.microsoft.com/office/drawing/2014/main" id="{90E35A2C-42C2-403B-8588-3A966AFFFBDF}"/>
              </a:ext>
            </a:extLst>
          </p:cNvPr>
          <p:cNvPicPr>
            <a:picLocks noChangeAspect="1"/>
          </p:cNvPicPr>
          <p:nvPr/>
        </p:nvPicPr>
        <p:blipFill>
          <a:blip r:embed="rId2"/>
          <a:stretch>
            <a:fillRect/>
          </a:stretch>
        </p:blipFill>
        <p:spPr>
          <a:xfrm>
            <a:off x="647073" y="476249"/>
            <a:ext cx="7849853" cy="5067525"/>
          </a:xfrm>
          <a:prstGeom prst="rect">
            <a:avLst/>
          </a:prstGeom>
        </p:spPr>
      </p:pic>
      <p:pic>
        <p:nvPicPr>
          <p:cNvPr id="6" name="図 5">
            <a:extLst>
              <a:ext uri="{FF2B5EF4-FFF2-40B4-BE49-F238E27FC236}">
                <a16:creationId xmlns:a16="http://schemas.microsoft.com/office/drawing/2014/main" id="{7DA0F323-52DE-4C1F-A4F7-1B475E20AC65}"/>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196399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884C98E-87B1-4304-9F95-2F89382448F3}"/>
              </a:ext>
            </a:extLst>
          </p:cNvPr>
          <p:cNvSpPr txBox="1"/>
          <p:nvPr/>
        </p:nvSpPr>
        <p:spPr>
          <a:xfrm>
            <a:off x="607512" y="213334"/>
            <a:ext cx="7928976" cy="1200329"/>
          </a:xfrm>
          <a:prstGeom prst="rect">
            <a:avLst/>
          </a:prstGeom>
          <a:noFill/>
        </p:spPr>
        <p:txBody>
          <a:bodyPr wrap="square" rtlCol="0">
            <a:spAutoFit/>
          </a:bodyPr>
          <a:lstStyle/>
          <a:p>
            <a:r>
              <a:rPr lang="ja-JP" altLang="en-US" dirty="0"/>
              <a:t>鍵ができているか確認</a:t>
            </a:r>
            <a:endParaRPr lang="en-US" altLang="ja-JP" dirty="0"/>
          </a:p>
          <a:p>
            <a:r>
              <a:rPr lang="en-US" altLang="ja-JP" i="1" dirty="0"/>
              <a:t>&gt;cd ../.</a:t>
            </a:r>
            <a:r>
              <a:rPr lang="en-US" altLang="ja-JP" i="1" dirty="0" err="1"/>
              <a:t>ssh</a:t>
            </a:r>
            <a:endParaRPr lang="en-US" altLang="ja-JP" i="1" dirty="0"/>
          </a:p>
          <a:p>
            <a:r>
              <a:rPr lang="en-US" altLang="ja-JP" i="1" dirty="0"/>
              <a:t>&gt;</a:t>
            </a:r>
            <a:r>
              <a:rPr lang="en-US" altLang="ja-JP" i="1" dirty="0" err="1"/>
              <a:t>dir</a:t>
            </a:r>
            <a:endParaRPr lang="en-US" altLang="ja-JP" i="1" dirty="0"/>
          </a:p>
          <a:p>
            <a:endParaRPr kumimoji="1" lang="ja-JP" altLang="en-US" dirty="0"/>
          </a:p>
        </p:txBody>
      </p:sp>
      <p:sp>
        <p:nvSpPr>
          <p:cNvPr id="4" name="テキスト ボックス 3">
            <a:extLst>
              <a:ext uri="{FF2B5EF4-FFF2-40B4-BE49-F238E27FC236}">
                <a16:creationId xmlns:a16="http://schemas.microsoft.com/office/drawing/2014/main" id="{A86D11AF-4047-41E2-BF56-0AE35B69C0FC}"/>
              </a:ext>
            </a:extLst>
          </p:cNvPr>
          <p:cNvSpPr txBox="1"/>
          <p:nvPr/>
        </p:nvSpPr>
        <p:spPr>
          <a:xfrm>
            <a:off x="607512" y="4620307"/>
            <a:ext cx="7928976" cy="923330"/>
          </a:xfrm>
          <a:prstGeom prst="rect">
            <a:avLst/>
          </a:prstGeom>
          <a:noFill/>
        </p:spPr>
        <p:txBody>
          <a:bodyPr wrap="square" rtlCol="0">
            <a:spAutoFit/>
          </a:bodyPr>
          <a:lstStyle/>
          <a:p>
            <a:r>
              <a:rPr kumimoji="1" lang="ja-JP" altLang="en-US" dirty="0"/>
              <a:t>図のように</a:t>
            </a:r>
            <a:r>
              <a:rPr kumimoji="1" lang="en-US" altLang="ja-JP" b="1" i="1" u="sng" dirty="0" err="1"/>
              <a:t>id_rsa</a:t>
            </a:r>
            <a:r>
              <a:rPr kumimoji="1" lang="ja-JP" altLang="en-US" dirty="0"/>
              <a:t>と</a:t>
            </a:r>
            <a:r>
              <a:rPr kumimoji="1" lang="en-US" altLang="ja-JP" b="1" i="1" u="sng" dirty="0"/>
              <a:t>id_rsa.pub</a:t>
            </a:r>
            <a:r>
              <a:rPr kumimoji="1" lang="ja-JP" altLang="en-US" dirty="0"/>
              <a:t>が存在すれば成功です。</a:t>
            </a:r>
            <a:r>
              <a:rPr kumimoji="1" lang="en-US" altLang="ja-JP" b="1" i="1" u="sng" dirty="0" err="1"/>
              <a:t>id_rsa</a:t>
            </a:r>
            <a:r>
              <a:rPr kumimoji="1" lang="ja-JP" altLang="en-US" dirty="0"/>
              <a:t>のファイルが</a:t>
            </a:r>
            <a:r>
              <a:rPr kumimoji="1" lang="ja-JP" altLang="en-US" b="1" u="sng" dirty="0"/>
              <a:t>秘密鍵</a:t>
            </a:r>
            <a:r>
              <a:rPr kumimoji="1" lang="ja-JP" altLang="en-US" dirty="0"/>
              <a:t>、</a:t>
            </a:r>
            <a:r>
              <a:rPr kumimoji="1" lang="en-US" altLang="ja-JP" b="1" u="sng" dirty="0"/>
              <a:t> i</a:t>
            </a:r>
            <a:r>
              <a:rPr kumimoji="1" lang="en-US" altLang="ja-JP" b="1" i="1" u="sng" dirty="0"/>
              <a:t>d_rsa.pub</a:t>
            </a:r>
            <a:r>
              <a:rPr kumimoji="1" lang="ja-JP" altLang="en-US" dirty="0"/>
              <a:t>が</a:t>
            </a:r>
            <a:r>
              <a:rPr kumimoji="1" lang="ja-JP" altLang="en-US" b="1" u="sng" dirty="0"/>
              <a:t>公開鍵</a:t>
            </a:r>
            <a:r>
              <a:rPr kumimoji="1" lang="ja-JP" altLang="en-US" dirty="0"/>
              <a:t>です。ここで作成した公開鍵を</a:t>
            </a:r>
            <a:r>
              <a:rPr kumimoji="1" lang="en-US" altLang="ja-JP" dirty="0"/>
              <a:t>zip</a:t>
            </a:r>
            <a:r>
              <a:rPr kumimoji="1" lang="ja-JP" altLang="en-US" dirty="0"/>
              <a:t>圧縮し</a:t>
            </a:r>
            <a:r>
              <a:rPr kumimoji="1" lang="en-US" altLang="ja-JP" dirty="0" err="1"/>
              <a:t>suu</a:t>
            </a:r>
            <a:r>
              <a:rPr kumimoji="1" lang="ja-JP" altLang="en-US" dirty="0"/>
              <a:t>にアップロード</a:t>
            </a:r>
            <a:r>
              <a:rPr lang="ja-JP" altLang="en-US" dirty="0"/>
              <a:t>するのが今回の課題です。</a:t>
            </a:r>
            <a:endParaRPr kumimoji="1" lang="ja-JP" altLang="en-US" dirty="0"/>
          </a:p>
        </p:txBody>
      </p:sp>
      <p:sp>
        <p:nvSpPr>
          <p:cNvPr id="5" name="テキスト ボックス 4">
            <a:extLst>
              <a:ext uri="{FF2B5EF4-FFF2-40B4-BE49-F238E27FC236}">
                <a16:creationId xmlns:a16="http://schemas.microsoft.com/office/drawing/2014/main" id="{9318DD8E-F106-400E-85D1-37421BBC6AEE}"/>
              </a:ext>
            </a:extLst>
          </p:cNvPr>
          <p:cNvSpPr txBox="1"/>
          <p:nvPr/>
        </p:nvSpPr>
        <p:spPr>
          <a:xfrm>
            <a:off x="441542" y="5604546"/>
            <a:ext cx="8260915" cy="954107"/>
          </a:xfrm>
          <a:prstGeom prst="rect">
            <a:avLst/>
          </a:prstGeom>
          <a:noFill/>
        </p:spPr>
        <p:txBody>
          <a:bodyPr wrap="square" rtlCol="0">
            <a:spAutoFit/>
          </a:bodyPr>
          <a:lstStyle/>
          <a:p>
            <a:pPr algn="ctr"/>
            <a:r>
              <a:rPr kumimoji="1" lang="ja-JP" altLang="en-US" sz="2800" b="1" u="sng" dirty="0"/>
              <a:t>秘密鍵は絶対に</a:t>
            </a:r>
            <a:r>
              <a:rPr kumimoji="1" lang="en-US" altLang="ja-JP" sz="2800" b="1" u="sng" dirty="0" err="1"/>
              <a:t>suu</a:t>
            </a:r>
            <a:r>
              <a:rPr kumimoji="1" lang="ja-JP" altLang="en-US" sz="2800" b="1" u="sng" dirty="0"/>
              <a:t>に送信したり、他人に渡したりしないでください！！！</a:t>
            </a:r>
            <a:endParaRPr kumimoji="1" lang="ja-JP" altLang="en-US" b="1" u="sng" dirty="0"/>
          </a:p>
        </p:txBody>
      </p:sp>
      <p:pic>
        <p:nvPicPr>
          <p:cNvPr id="9" name="図 8" descr="ブラック, テーブル, モニター, コンピュータ が含まれている画像&#10;&#10;自動的に生成された説明">
            <a:extLst>
              <a:ext uri="{FF2B5EF4-FFF2-40B4-BE49-F238E27FC236}">
                <a16:creationId xmlns:a16="http://schemas.microsoft.com/office/drawing/2014/main" id="{9016890F-69A2-4F8A-9BA7-9F236CED6C12}"/>
              </a:ext>
            </a:extLst>
          </p:cNvPr>
          <p:cNvPicPr>
            <a:picLocks noChangeAspect="1"/>
          </p:cNvPicPr>
          <p:nvPr/>
        </p:nvPicPr>
        <p:blipFill rotWithShape="1">
          <a:blip r:embed="rId2"/>
          <a:srcRect t="18718"/>
          <a:stretch/>
        </p:blipFill>
        <p:spPr>
          <a:xfrm>
            <a:off x="607512" y="1209675"/>
            <a:ext cx="7968335" cy="3215072"/>
          </a:xfrm>
          <a:prstGeom prst="rect">
            <a:avLst/>
          </a:prstGeom>
        </p:spPr>
      </p:pic>
      <p:pic>
        <p:nvPicPr>
          <p:cNvPr id="6" name="図 5">
            <a:extLst>
              <a:ext uri="{FF2B5EF4-FFF2-40B4-BE49-F238E27FC236}">
                <a16:creationId xmlns:a16="http://schemas.microsoft.com/office/drawing/2014/main" id="{A9E0725D-093B-46A4-B48D-15B499EB232D}"/>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159570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393200-6157-408E-B0F7-499F113AF56A}"/>
              </a:ext>
            </a:extLst>
          </p:cNvPr>
          <p:cNvSpPr>
            <a:spLocks noGrp="1"/>
          </p:cNvSpPr>
          <p:nvPr>
            <p:ph type="title"/>
          </p:nvPr>
        </p:nvSpPr>
        <p:spPr/>
        <p:txBody>
          <a:bodyPr/>
          <a:lstStyle/>
          <a:p>
            <a:r>
              <a:rPr lang="ja-JP" altLang="en-US" dirty="0"/>
              <a:t>本日の課題その</a:t>
            </a:r>
            <a:r>
              <a:rPr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77DFE5D2-CC85-42AB-9887-7AA9E26C1473}"/>
              </a:ext>
            </a:extLst>
          </p:cNvPr>
          <p:cNvSpPr>
            <a:spLocks noGrp="1"/>
          </p:cNvSpPr>
          <p:nvPr>
            <p:ph idx="1"/>
          </p:nvPr>
        </p:nvSpPr>
        <p:spPr/>
        <p:txBody>
          <a:bodyPr/>
          <a:lstStyle/>
          <a:p>
            <a:r>
              <a:rPr kumimoji="1" lang="ja-JP" altLang="en-US" sz="2800" dirty="0"/>
              <a:t>先ほど作成した公開鍵を</a:t>
            </a:r>
            <a:r>
              <a:rPr kumimoji="1" lang="en-US" altLang="ja-JP" sz="2800" dirty="0"/>
              <a:t>zip</a:t>
            </a:r>
            <a:r>
              <a:rPr kumimoji="1" lang="ja-JP" altLang="en-US" sz="2800" dirty="0"/>
              <a:t>形式に圧縮し、</a:t>
            </a:r>
            <a:r>
              <a:rPr kumimoji="1" lang="en-US" altLang="ja-JP" sz="2800" dirty="0" err="1"/>
              <a:t>suu</a:t>
            </a:r>
            <a:r>
              <a:rPr kumimoji="1" lang="ja-JP" altLang="en-US" sz="2800" dirty="0"/>
              <a:t>にアップロードし、ファイルへの</a:t>
            </a:r>
            <a:r>
              <a:rPr kumimoji="1" lang="en-US" altLang="ja-JP" sz="2800" dirty="0"/>
              <a:t>URL</a:t>
            </a:r>
            <a:r>
              <a:rPr kumimoji="1" lang="ja-JP" altLang="en-US" sz="2800" dirty="0"/>
              <a:t>を参考</a:t>
            </a:r>
            <a:r>
              <a:rPr kumimoji="1" lang="en-US" altLang="ja-JP" sz="2800" dirty="0"/>
              <a:t>URL</a:t>
            </a:r>
            <a:r>
              <a:rPr kumimoji="1" lang="ja-JP" altLang="en-US" sz="2800" dirty="0"/>
              <a:t>欄に添付したレポートを提出してください。</a:t>
            </a:r>
            <a:endParaRPr kumimoji="1" lang="en-US" altLang="ja-JP" sz="2800" dirty="0"/>
          </a:p>
          <a:p>
            <a:r>
              <a:rPr lang="ja-JP" altLang="en-US" sz="2800" dirty="0"/>
              <a:t>レポートタグは</a:t>
            </a:r>
            <a:r>
              <a:rPr lang="en-US" altLang="ja-JP" sz="2800" dirty="0"/>
              <a:t>”[2020]1,</a:t>
            </a:r>
            <a:r>
              <a:rPr lang="ja-JP" altLang="en-US" sz="2800" dirty="0"/>
              <a:t> </a:t>
            </a:r>
            <a:r>
              <a:rPr lang="en-US" altLang="ja-JP" sz="2800" dirty="0"/>
              <a:t>SSH</a:t>
            </a:r>
            <a:r>
              <a:rPr lang="ja-JP" altLang="en-US" sz="2800" dirty="0"/>
              <a:t>公開鍵</a:t>
            </a:r>
            <a:r>
              <a:rPr lang="en-US" altLang="ja-JP" sz="2800" dirty="0"/>
              <a:t>”</a:t>
            </a:r>
            <a:r>
              <a:rPr lang="ja-JP" altLang="en-US" sz="2800" dirty="0"/>
              <a:t>です。</a:t>
            </a:r>
            <a:endParaRPr lang="en-US" altLang="ja-JP" sz="2800" dirty="0"/>
          </a:p>
          <a:p>
            <a:r>
              <a:rPr lang="ja-JP" altLang="en-US" sz="2800" dirty="0"/>
              <a:t>タイトルは</a:t>
            </a:r>
            <a:r>
              <a:rPr lang="en-US" altLang="ja-JP" sz="2800" dirty="0"/>
              <a:t>[SSH</a:t>
            </a:r>
            <a:r>
              <a:rPr lang="ja-JP" altLang="en-US" sz="2800" dirty="0"/>
              <a:t>公開鍵の作成</a:t>
            </a:r>
            <a:r>
              <a:rPr lang="en-US" altLang="ja-JP" sz="2800" dirty="0"/>
              <a:t>]</a:t>
            </a:r>
            <a:r>
              <a:rPr lang="ja-JP" altLang="en-US" sz="2800" dirty="0"/>
              <a:t>としてください。</a:t>
            </a:r>
            <a:endParaRPr lang="en-US" altLang="ja-JP" sz="2800" dirty="0"/>
          </a:p>
          <a:p>
            <a:r>
              <a:rPr lang="ja-JP" altLang="en-US" sz="2800" dirty="0"/>
              <a:t>本文には空欄でも構いませんが、もし作業中に苦労した点、分からなかった点があればそれについて書いてください。</a:t>
            </a:r>
            <a:endParaRPr lang="en-US" altLang="ja-JP" sz="2800" dirty="0"/>
          </a:p>
          <a:p>
            <a:pPr marL="0" indent="0">
              <a:buNone/>
            </a:pPr>
            <a:endParaRPr kumimoji="1" lang="ja-JP" altLang="en-US" dirty="0"/>
          </a:p>
        </p:txBody>
      </p:sp>
      <p:pic>
        <p:nvPicPr>
          <p:cNvPr id="4" name="図 3">
            <a:extLst>
              <a:ext uri="{FF2B5EF4-FFF2-40B4-BE49-F238E27FC236}">
                <a16:creationId xmlns:a16="http://schemas.microsoft.com/office/drawing/2014/main" id="{F2C274C0-68AC-4B20-87FD-78C965D5E936}"/>
              </a:ext>
            </a:extLst>
          </p:cNvPr>
          <p:cNvPicPr>
            <a:picLocks noChangeAspect="1"/>
          </p:cNvPicPr>
          <p:nvPr/>
        </p:nvPicPr>
        <p:blipFill>
          <a:blip r:embed="rId2"/>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317462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7B9E-15AE-4AF5-B60B-F53251761542}"/>
              </a:ext>
            </a:extLst>
          </p:cNvPr>
          <p:cNvSpPr>
            <a:spLocks noGrp="1"/>
          </p:cNvSpPr>
          <p:nvPr>
            <p:ph type="title"/>
          </p:nvPr>
        </p:nvSpPr>
        <p:spPr/>
        <p:txBody>
          <a:bodyPr>
            <a:normAutofit/>
          </a:bodyPr>
          <a:lstStyle/>
          <a:p>
            <a:r>
              <a:rPr kumimoji="1" lang="ja-JP" altLang="en-US" sz="4000" dirty="0"/>
              <a:t>公開鍵を</a:t>
            </a:r>
            <a:r>
              <a:rPr kumimoji="1" lang="en-US" altLang="ja-JP" sz="4000" dirty="0"/>
              <a:t>zip</a:t>
            </a:r>
            <a:r>
              <a:rPr kumimoji="1" lang="ja-JP" altLang="en-US" sz="4000" dirty="0"/>
              <a:t>圧縮する方法</a:t>
            </a:r>
          </a:p>
        </p:txBody>
      </p:sp>
      <p:sp>
        <p:nvSpPr>
          <p:cNvPr id="3" name="コンテンツ プレースホルダー 2">
            <a:extLst>
              <a:ext uri="{FF2B5EF4-FFF2-40B4-BE49-F238E27FC236}">
                <a16:creationId xmlns:a16="http://schemas.microsoft.com/office/drawing/2014/main" id="{3A9BCD89-F26C-417E-8FAF-22B82F9CA52C}"/>
              </a:ext>
            </a:extLst>
          </p:cNvPr>
          <p:cNvSpPr>
            <a:spLocks noGrp="1"/>
          </p:cNvSpPr>
          <p:nvPr>
            <p:ph idx="1"/>
          </p:nvPr>
        </p:nvSpPr>
        <p:spPr/>
        <p:txBody>
          <a:bodyPr>
            <a:normAutofit/>
          </a:bodyPr>
          <a:lstStyle/>
          <a:p>
            <a:r>
              <a:rPr kumimoji="1" lang="ja-JP" altLang="en-US" sz="2800" dirty="0"/>
              <a:t>エクスプローラで</a:t>
            </a:r>
            <a:r>
              <a:rPr kumimoji="1" lang="en-US" altLang="ja-JP" sz="2800" dirty="0"/>
              <a:t>C:\Users\</a:t>
            </a:r>
            <a:r>
              <a:rPr kumimoji="1" lang="ja-JP" altLang="en-US" sz="2800" dirty="0"/>
              <a:t>＜ユーザー名＞</a:t>
            </a:r>
            <a:r>
              <a:rPr kumimoji="1" lang="en-US" altLang="ja-JP" sz="2800" dirty="0"/>
              <a:t>\.</a:t>
            </a:r>
            <a:r>
              <a:rPr kumimoji="1" lang="en-US" altLang="ja-JP" sz="2800" dirty="0" err="1"/>
              <a:t>ssh</a:t>
            </a:r>
            <a:r>
              <a:rPr kumimoji="1" lang="ja-JP" altLang="en-US" sz="2800" dirty="0"/>
              <a:t>を開く</a:t>
            </a:r>
            <a:endParaRPr kumimoji="1" lang="en-US" altLang="ja-JP" sz="2800" dirty="0"/>
          </a:p>
          <a:p>
            <a:r>
              <a:rPr lang="ja-JP" altLang="en-US" sz="2800" dirty="0"/>
              <a:t>「</a:t>
            </a:r>
            <a:r>
              <a:rPr lang="en-US" altLang="ja-JP" sz="2800" dirty="0"/>
              <a:t>C</a:t>
            </a:r>
            <a:r>
              <a:rPr lang="ja-JP" altLang="en-US" sz="2800" dirty="0"/>
              <a:t>ドライブ」→「</a:t>
            </a:r>
            <a:r>
              <a:rPr lang="en-US" altLang="ja-JP" sz="2800" dirty="0"/>
              <a:t>Users</a:t>
            </a:r>
            <a:r>
              <a:rPr lang="ja-JP" altLang="en-US" sz="2800" dirty="0"/>
              <a:t>（もしくはユーザー）」→「ユーザー名」→「</a:t>
            </a:r>
            <a:r>
              <a:rPr lang="en-US" altLang="ja-JP" sz="2800" dirty="0"/>
              <a:t>.</a:t>
            </a:r>
            <a:r>
              <a:rPr lang="en-US" altLang="ja-JP" sz="2800" dirty="0" err="1"/>
              <a:t>ssh</a:t>
            </a:r>
            <a:r>
              <a:rPr lang="ja-JP" altLang="en-US" sz="2800" dirty="0"/>
              <a:t>」</a:t>
            </a:r>
            <a:endParaRPr lang="en-US" altLang="ja-JP" sz="2800" dirty="0"/>
          </a:p>
          <a:p>
            <a:r>
              <a:rPr lang="en-US" altLang="ja-JP" sz="2800" dirty="0"/>
              <a:t>Id_rsa.pub</a:t>
            </a:r>
            <a:r>
              <a:rPr lang="ja-JP" altLang="en-US" sz="2800" dirty="0"/>
              <a:t>を右クリック</a:t>
            </a:r>
            <a:endParaRPr lang="en-US" altLang="ja-JP" sz="2800" dirty="0"/>
          </a:p>
          <a:p>
            <a:r>
              <a:rPr kumimoji="1" lang="ja-JP" altLang="en-US" sz="2800" dirty="0"/>
              <a:t>「送る」→「圧縮（</a:t>
            </a:r>
            <a:r>
              <a:rPr kumimoji="1" lang="en-US" altLang="ja-JP" sz="2800" dirty="0"/>
              <a:t>ZIP</a:t>
            </a:r>
            <a:r>
              <a:rPr kumimoji="1" lang="ja-JP" altLang="en-US" sz="2800" dirty="0"/>
              <a:t>形式）フォルダー」</a:t>
            </a:r>
            <a:endParaRPr kumimoji="1" lang="en-US" altLang="ja-JP" sz="2800" dirty="0"/>
          </a:p>
          <a:p>
            <a:r>
              <a:rPr kumimoji="1" lang="ja-JP" altLang="en-US" sz="2800" dirty="0"/>
              <a:t>ファイル名は</a:t>
            </a:r>
            <a:r>
              <a:rPr kumimoji="1" lang="en-US" altLang="ja-JP" sz="2800" dirty="0"/>
              <a:t>”id_rsa.zip”</a:t>
            </a:r>
            <a:r>
              <a:rPr kumimoji="1" lang="ja-JP" altLang="en-US" sz="2800" dirty="0"/>
              <a:t>に</a:t>
            </a:r>
            <a:endParaRPr kumimoji="1" lang="en-US" altLang="ja-JP" sz="2800" dirty="0"/>
          </a:p>
          <a:p>
            <a:r>
              <a:rPr kumimoji="1" lang="en-US" altLang="ja-JP" sz="2800" dirty="0"/>
              <a:t>“id_rsa.zip”</a:t>
            </a:r>
            <a:r>
              <a:rPr kumimoji="1" lang="ja-JP" altLang="en-US" sz="2800" dirty="0"/>
              <a:t>が完成</a:t>
            </a:r>
          </a:p>
        </p:txBody>
      </p:sp>
      <p:pic>
        <p:nvPicPr>
          <p:cNvPr id="4" name="図 3">
            <a:extLst>
              <a:ext uri="{FF2B5EF4-FFF2-40B4-BE49-F238E27FC236}">
                <a16:creationId xmlns:a16="http://schemas.microsoft.com/office/drawing/2014/main" id="{C22372A1-041A-4F00-9111-F4A5082F237C}"/>
              </a:ext>
            </a:extLst>
          </p:cNvPr>
          <p:cNvPicPr>
            <a:picLocks noChangeAspect="1"/>
          </p:cNvPicPr>
          <p:nvPr/>
        </p:nvPicPr>
        <p:blipFill>
          <a:blip r:embed="rId2"/>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415163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パソコンの画面&#10;&#10;自動的に生成された説明">
            <a:extLst>
              <a:ext uri="{FF2B5EF4-FFF2-40B4-BE49-F238E27FC236}">
                <a16:creationId xmlns:a16="http://schemas.microsoft.com/office/drawing/2014/main" id="{177441F9-59D8-424D-A6EA-F0A33A195E7A}"/>
              </a:ext>
            </a:extLst>
          </p:cNvPr>
          <p:cNvPicPr>
            <a:picLocks noChangeAspect="1"/>
          </p:cNvPicPr>
          <p:nvPr/>
        </p:nvPicPr>
        <p:blipFill rotWithShape="1">
          <a:blip r:embed="rId2"/>
          <a:srcRect r="10749" b="-237"/>
          <a:stretch/>
        </p:blipFill>
        <p:spPr>
          <a:xfrm>
            <a:off x="726510" y="282041"/>
            <a:ext cx="7440460" cy="6048543"/>
          </a:xfrm>
          <a:prstGeom prst="rect">
            <a:avLst/>
          </a:prstGeom>
        </p:spPr>
      </p:pic>
      <p:sp>
        <p:nvSpPr>
          <p:cNvPr id="8" name="矢印: 左 7">
            <a:extLst>
              <a:ext uri="{FF2B5EF4-FFF2-40B4-BE49-F238E27FC236}">
                <a16:creationId xmlns:a16="http://schemas.microsoft.com/office/drawing/2014/main" id="{85DEECB2-2927-49D4-A803-E8D4BA60302D}"/>
              </a:ext>
            </a:extLst>
          </p:cNvPr>
          <p:cNvSpPr/>
          <p:nvPr/>
        </p:nvSpPr>
        <p:spPr>
          <a:xfrm rot="1465124">
            <a:off x="2755725" y="5123146"/>
            <a:ext cx="826718" cy="363255"/>
          </a:xfrm>
          <a:prstGeom prst="leftArrow">
            <a:avLst>
              <a:gd name="adj1" fmla="val 50000"/>
              <a:gd name="adj2" fmla="val 86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左 8">
            <a:extLst>
              <a:ext uri="{FF2B5EF4-FFF2-40B4-BE49-F238E27FC236}">
                <a16:creationId xmlns:a16="http://schemas.microsoft.com/office/drawing/2014/main" id="{4965661F-2606-4576-AD76-40FD029B684F}"/>
              </a:ext>
            </a:extLst>
          </p:cNvPr>
          <p:cNvSpPr/>
          <p:nvPr/>
        </p:nvSpPr>
        <p:spPr>
          <a:xfrm rot="1465124">
            <a:off x="4962391" y="4198308"/>
            <a:ext cx="826718" cy="363255"/>
          </a:xfrm>
          <a:prstGeom prst="leftArrow">
            <a:avLst>
              <a:gd name="adj1" fmla="val 50000"/>
              <a:gd name="adj2" fmla="val 862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E70DB4DA-09A7-4563-9CD6-52E93D0D2832}"/>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10137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A4C840-9D7B-4BDD-963E-2D76CFE95E92}"/>
              </a:ext>
            </a:extLst>
          </p:cNvPr>
          <p:cNvSpPr>
            <a:spLocks noGrp="1"/>
          </p:cNvSpPr>
          <p:nvPr>
            <p:ph type="title"/>
          </p:nvPr>
        </p:nvSpPr>
        <p:spPr/>
        <p:txBody>
          <a:bodyPr/>
          <a:lstStyle/>
          <a:p>
            <a:r>
              <a:rPr kumimoji="1" lang="en-US" altLang="ja-JP" dirty="0" err="1"/>
              <a:t>suu</a:t>
            </a:r>
            <a:r>
              <a:rPr lang="ja-JP" altLang="en-US" dirty="0"/>
              <a:t>への</a:t>
            </a:r>
            <a:r>
              <a:rPr kumimoji="1" lang="ja-JP" altLang="en-US" dirty="0"/>
              <a:t>アップロードと</a:t>
            </a:r>
            <a:br>
              <a:rPr kumimoji="1" lang="en-US" altLang="ja-JP" dirty="0"/>
            </a:br>
            <a:r>
              <a:rPr kumimoji="1" lang="ja-JP" altLang="en-US" dirty="0"/>
              <a:t>ファイルへの</a:t>
            </a:r>
            <a:r>
              <a:rPr kumimoji="1" lang="en-US" altLang="ja-JP" dirty="0"/>
              <a:t>URL</a:t>
            </a:r>
            <a:r>
              <a:rPr kumimoji="1" lang="ja-JP" altLang="en-US" dirty="0"/>
              <a:t>の張り方</a:t>
            </a:r>
          </a:p>
        </p:txBody>
      </p:sp>
      <p:sp>
        <p:nvSpPr>
          <p:cNvPr id="3" name="コンテンツ プレースホルダー 2">
            <a:extLst>
              <a:ext uri="{FF2B5EF4-FFF2-40B4-BE49-F238E27FC236}">
                <a16:creationId xmlns:a16="http://schemas.microsoft.com/office/drawing/2014/main" id="{7418A8DF-3169-4572-831A-0E45A53B1C12}"/>
              </a:ext>
            </a:extLst>
          </p:cNvPr>
          <p:cNvSpPr>
            <a:spLocks noGrp="1"/>
          </p:cNvSpPr>
          <p:nvPr>
            <p:ph idx="1"/>
          </p:nvPr>
        </p:nvSpPr>
        <p:spPr/>
        <p:txBody>
          <a:bodyPr/>
          <a:lstStyle/>
          <a:p>
            <a:r>
              <a:rPr kumimoji="1" lang="en-US" altLang="ja-JP" dirty="0" err="1"/>
              <a:t>suu</a:t>
            </a:r>
            <a:r>
              <a:rPr kumimoji="1" lang="ja-JP" altLang="en-US" dirty="0"/>
              <a:t>にログイン</a:t>
            </a:r>
            <a:endParaRPr kumimoji="1" lang="en-US" altLang="ja-JP" dirty="0"/>
          </a:p>
          <a:p>
            <a:r>
              <a:rPr lang="ja-JP" altLang="en-US" dirty="0"/>
              <a:t>上のメニューから「アップロード」を押す</a:t>
            </a:r>
            <a:endParaRPr lang="en-US" altLang="ja-JP" dirty="0"/>
          </a:p>
          <a:p>
            <a:r>
              <a:rPr kumimoji="1" lang="ja-JP" altLang="en-US" dirty="0"/>
              <a:t>「ファイルを選択」ボタンを押し、先ほど作成した「</a:t>
            </a:r>
            <a:r>
              <a:rPr kumimoji="1" lang="en-US" altLang="ja-JP" b="1" u="sng" dirty="0"/>
              <a:t>id_rsa.zip</a:t>
            </a:r>
            <a:r>
              <a:rPr lang="ja-JP" altLang="en-US" dirty="0"/>
              <a:t>」を選択</a:t>
            </a:r>
            <a:endParaRPr lang="en-US" altLang="ja-JP" dirty="0"/>
          </a:p>
          <a:p>
            <a:r>
              <a:rPr kumimoji="1" lang="ja-JP" altLang="en-US" dirty="0"/>
              <a:t>ファイルを選択できると、ボタンの隣にファイル名が表示される</a:t>
            </a:r>
            <a:endParaRPr kumimoji="1" lang="en-US" altLang="ja-JP" dirty="0"/>
          </a:p>
          <a:p>
            <a:r>
              <a:rPr lang="ja-JP" altLang="en-US" dirty="0"/>
              <a:t>説明に記入し、アップロードボタンを押す</a:t>
            </a:r>
            <a:endParaRPr lang="en-US" altLang="ja-JP" dirty="0"/>
          </a:p>
          <a:p>
            <a:r>
              <a:rPr kumimoji="1" lang="ja-JP" altLang="en-US" dirty="0"/>
              <a:t>「アップロードしたもの」ページが表示されるのでサムネイルを右クリ</a:t>
            </a:r>
            <a:r>
              <a:rPr lang="ja-JP" altLang="en-US" dirty="0"/>
              <a:t>ック→「リンクのアドレスをコピー（</a:t>
            </a:r>
            <a:r>
              <a:rPr lang="en-US" altLang="ja-JP" dirty="0"/>
              <a:t>Google Chrome</a:t>
            </a:r>
            <a:r>
              <a:rPr lang="ja-JP" altLang="en-US" dirty="0"/>
              <a:t>）」</a:t>
            </a:r>
            <a:endParaRPr lang="en-US" altLang="ja-JP" dirty="0"/>
          </a:p>
          <a:p>
            <a:r>
              <a:rPr kumimoji="1" lang="ja-JP" altLang="en-US" dirty="0"/>
              <a:t>コピーしたアドレスをレポートの参考</a:t>
            </a:r>
            <a:r>
              <a:rPr kumimoji="1" lang="en-US" altLang="ja-JP" dirty="0"/>
              <a:t>URL</a:t>
            </a:r>
            <a:r>
              <a:rPr kumimoji="1" lang="ja-JP" altLang="en-US" dirty="0"/>
              <a:t>欄に張り付け</a:t>
            </a:r>
            <a:endParaRPr kumimoji="1" lang="en-US" altLang="ja-JP" dirty="0"/>
          </a:p>
          <a:p>
            <a:endParaRPr kumimoji="1" lang="ja-JP" altLang="en-US" dirty="0"/>
          </a:p>
        </p:txBody>
      </p:sp>
      <p:pic>
        <p:nvPicPr>
          <p:cNvPr id="4" name="図 3">
            <a:extLst>
              <a:ext uri="{FF2B5EF4-FFF2-40B4-BE49-F238E27FC236}">
                <a16:creationId xmlns:a16="http://schemas.microsoft.com/office/drawing/2014/main" id="{A93C5CE5-8084-4C45-B3FC-5975F12E054F}"/>
              </a:ext>
            </a:extLst>
          </p:cNvPr>
          <p:cNvPicPr>
            <a:picLocks noChangeAspect="1"/>
          </p:cNvPicPr>
          <p:nvPr/>
        </p:nvPicPr>
        <p:blipFill>
          <a:blip r:embed="rId2"/>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429144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21255A3-57F3-4B43-821B-E4849DB4C1D5}"/>
              </a:ext>
            </a:extLst>
          </p:cNvPr>
          <p:cNvGrpSpPr/>
          <p:nvPr/>
        </p:nvGrpSpPr>
        <p:grpSpPr>
          <a:xfrm>
            <a:off x="327991" y="1548128"/>
            <a:ext cx="8488018" cy="2701141"/>
            <a:chOff x="327991" y="1548128"/>
            <a:chExt cx="8488018" cy="2701141"/>
          </a:xfrm>
        </p:grpSpPr>
        <p:pic>
          <p:nvPicPr>
            <p:cNvPr id="5" name="図 4" descr="抽象, スクリーンショット, モニター, コンピュータ が含まれている画像&#10;&#10;自動的に生成された説明">
              <a:extLst>
                <a:ext uri="{FF2B5EF4-FFF2-40B4-BE49-F238E27FC236}">
                  <a16:creationId xmlns:a16="http://schemas.microsoft.com/office/drawing/2014/main" id="{16F4CB39-7C27-4D27-B018-64EC159BBD0A}"/>
                </a:ext>
              </a:extLst>
            </p:cNvPr>
            <p:cNvPicPr>
              <a:picLocks noChangeAspect="1"/>
            </p:cNvPicPr>
            <p:nvPr/>
          </p:nvPicPr>
          <p:blipFill>
            <a:blip r:embed="rId2"/>
            <a:stretch>
              <a:fillRect/>
            </a:stretch>
          </p:blipFill>
          <p:spPr>
            <a:xfrm>
              <a:off x="327991" y="1548128"/>
              <a:ext cx="8488018" cy="2096081"/>
            </a:xfrm>
            <a:prstGeom prst="rect">
              <a:avLst/>
            </a:prstGeom>
          </p:spPr>
        </p:pic>
        <p:sp>
          <p:nvSpPr>
            <p:cNvPr id="6" name="矢印: 上 5">
              <a:extLst>
                <a:ext uri="{FF2B5EF4-FFF2-40B4-BE49-F238E27FC236}">
                  <a16:creationId xmlns:a16="http://schemas.microsoft.com/office/drawing/2014/main" id="{BC5C9981-2892-4AC0-BFE5-6E5A81C38E47}"/>
                </a:ext>
              </a:extLst>
            </p:cNvPr>
            <p:cNvSpPr/>
            <p:nvPr/>
          </p:nvSpPr>
          <p:spPr>
            <a:xfrm>
              <a:off x="5168349" y="2614358"/>
              <a:ext cx="450574" cy="518666"/>
            </a:xfrm>
            <a:prstGeom prst="upArrow">
              <a:avLst>
                <a:gd name="adj1" fmla="val 50000"/>
                <a:gd name="adj2" fmla="val 45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F1B6B93-8B2D-401C-A909-E762E054FEC5}"/>
                </a:ext>
              </a:extLst>
            </p:cNvPr>
            <p:cNvSpPr/>
            <p:nvPr/>
          </p:nvSpPr>
          <p:spPr>
            <a:xfrm>
              <a:off x="4936436" y="2380528"/>
              <a:ext cx="914400" cy="384313"/>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EAE6FAA-9F4C-40A7-99A0-B795C2070DE7}"/>
                </a:ext>
              </a:extLst>
            </p:cNvPr>
            <p:cNvSpPr txBox="1"/>
            <p:nvPr/>
          </p:nvSpPr>
          <p:spPr>
            <a:xfrm>
              <a:off x="327991" y="3849159"/>
              <a:ext cx="7888357" cy="400110"/>
            </a:xfrm>
            <a:prstGeom prst="rect">
              <a:avLst/>
            </a:prstGeom>
            <a:noFill/>
          </p:spPr>
          <p:txBody>
            <a:bodyPr wrap="square" rtlCol="0">
              <a:spAutoFit/>
            </a:bodyPr>
            <a:lstStyle/>
            <a:p>
              <a:r>
                <a:rPr lang="ja-JP" altLang="en-US" sz="2000" b="1" dirty="0"/>
                <a:t>「アップロード」を押す</a:t>
              </a:r>
              <a:endParaRPr kumimoji="1" lang="ja-JP" altLang="en-US" sz="2000" b="1" dirty="0"/>
            </a:p>
          </p:txBody>
        </p:sp>
      </p:grpSp>
      <p:sp>
        <p:nvSpPr>
          <p:cNvPr id="12" name="タイトル 11">
            <a:extLst>
              <a:ext uri="{FF2B5EF4-FFF2-40B4-BE49-F238E27FC236}">
                <a16:creationId xmlns:a16="http://schemas.microsoft.com/office/drawing/2014/main" id="{6833AA2F-8F61-4D7C-8EF6-F45F9C87BD9C}"/>
              </a:ext>
            </a:extLst>
          </p:cNvPr>
          <p:cNvSpPr>
            <a:spLocks noGrp="1"/>
          </p:cNvSpPr>
          <p:nvPr>
            <p:ph type="title"/>
          </p:nvPr>
        </p:nvSpPr>
        <p:spPr>
          <a:xfrm>
            <a:off x="628650" y="258702"/>
            <a:ext cx="7886700" cy="1325563"/>
          </a:xfrm>
        </p:spPr>
        <p:txBody>
          <a:bodyPr/>
          <a:lstStyle/>
          <a:p>
            <a:r>
              <a:rPr kumimoji="1" lang="ja-JP" altLang="en-US" dirty="0"/>
              <a:t>アップロード方法（前回の復習）</a:t>
            </a:r>
          </a:p>
        </p:txBody>
      </p:sp>
      <p:pic>
        <p:nvPicPr>
          <p:cNvPr id="8" name="図 7">
            <a:extLst>
              <a:ext uri="{FF2B5EF4-FFF2-40B4-BE49-F238E27FC236}">
                <a16:creationId xmlns:a16="http://schemas.microsoft.com/office/drawing/2014/main" id="{D7488C33-FC74-4DEC-AE0B-E4D313EA7BFE}"/>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55821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694B02A7-E17B-4E3E-9849-D42BAEA3B0D6}"/>
              </a:ext>
            </a:extLst>
          </p:cNvPr>
          <p:cNvPicPr>
            <a:picLocks noChangeAspect="1"/>
          </p:cNvPicPr>
          <p:nvPr/>
        </p:nvPicPr>
        <p:blipFill>
          <a:blip r:embed="rId2"/>
          <a:stretch>
            <a:fillRect/>
          </a:stretch>
        </p:blipFill>
        <p:spPr>
          <a:xfrm>
            <a:off x="292330" y="371061"/>
            <a:ext cx="8559340" cy="4715174"/>
          </a:xfrm>
          <a:prstGeom prst="rect">
            <a:avLst/>
          </a:prstGeom>
        </p:spPr>
      </p:pic>
      <p:sp>
        <p:nvSpPr>
          <p:cNvPr id="4" name="矢印: 左 3">
            <a:extLst>
              <a:ext uri="{FF2B5EF4-FFF2-40B4-BE49-F238E27FC236}">
                <a16:creationId xmlns:a16="http://schemas.microsoft.com/office/drawing/2014/main" id="{04B59C84-FF5B-4952-BD27-8C88216963A0}"/>
              </a:ext>
            </a:extLst>
          </p:cNvPr>
          <p:cNvSpPr/>
          <p:nvPr/>
        </p:nvSpPr>
        <p:spPr>
          <a:xfrm>
            <a:off x="2252869" y="2239617"/>
            <a:ext cx="795131" cy="410818"/>
          </a:xfrm>
          <a:prstGeom prst="leftArrow">
            <a:avLst>
              <a:gd name="adj1" fmla="val 50000"/>
              <a:gd name="adj2" fmla="val 8225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A3F86FE-4BD7-41D6-8C9B-C0AA84897A69}"/>
              </a:ext>
            </a:extLst>
          </p:cNvPr>
          <p:cNvSpPr txBox="1"/>
          <p:nvPr/>
        </p:nvSpPr>
        <p:spPr>
          <a:xfrm>
            <a:off x="3286537" y="2239617"/>
            <a:ext cx="4956315" cy="400110"/>
          </a:xfrm>
          <a:prstGeom prst="rect">
            <a:avLst/>
          </a:prstGeom>
          <a:noFill/>
        </p:spPr>
        <p:txBody>
          <a:bodyPr wrap="square" rtlCol="0">
            <a:spAutoFit/>
          </a:bodyPr>
          <a:lstStyle/>
          <a:p>
            <a:r>
              <a:rPr kumimoji="1" lang="ja-JP" altLang="en-US" sz="2000" b="1" dirty="0"/>
              <a:t>１．先ほど作成した圧縮ファイルを選択</a:t>
            </a:r>
          </a:p>
        </p:txBody>
      </p:sp>
      <p:sp>
        <p:nvSpPr>
          <p:cNvPr id="6" name="矢印: 左 5">
            <a:extLst>
              <a:ext uri="{FF2B5EF4-FFF2-40B4-BE49-F238E27FC236}">
                <a16:creationId xmlns:a16="http://schemas.microsoft.com/office/drawing/2014/main" id="{38E8131F-EC9C-40A0-80A8-39803B50B590}"/>
              </a:ext>
            </a:extLst>
          </p:cNvPr>
          <p:cNvSpPr/>
          <p:nvPr/>
        </p:nvSpPr>
        <p:spPr>
          <a:xfrm>
            <a:off x="2252868" y="2740171"/>
            <a:ext cx="795131" cy="410818"/>
          </a:xfrm>
          <a:prstGeom prst="leftArrow">
            <a:avLst>
              <a:gd name="adj1" fmla="val 50000"/>
              <a:gd name="adj2" fmla="val 8225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A4E32CB-3EB2-4A3F-8796-72FEBE6F6379}"/>
              </a:ext>
            </a:extLst>
          </p:cNvPr>
          <p:cNvSpPr txBox="1"/>
          <p:nvPr/>
        </p:nvSpPr>
        <p:spPr>
          <a:xfrm>
            <a:off x="3286538" y="2833801"/>
            <a:ext cx="4625009" cy="400110"/>
          </a:xfrm>
          <a:prstGeom prst="rect">
            <a:avLst/>
          </a:prstGeom>
          <a:noFill/>
        </p:spPr>
        <p:txBody>
          <a:bodyPr wrap="square" rtlCol="0">
            <a:spAutoFit/>
          </a:bodyPr>
          <a:lstStyle/>
          <a:p>
            <a:r>
              <a:rPr kumimoji="1" lang="ja-JP" altLang="en-US" sz="2000" b="1" dirty="0"/>
              <a:t>２．コメントを入力</a:t>
            </a:r>
          </a:p>
        </p:txBody>
      </p:sp>
      <p:sp>
        <p:nvSpPr>
          <p:cNvPr id="10" name="矢印: 上 9">
            <a:extLst>
              <a:ext uri="{FF2B5EF4-FFF2-40B4-BE49-F238E27FC236}">
                <a16:creationId xmlns:a16="http://schemas.microsoft.com/office/drawing/2014/main" id="{4078D93E-C3DB-4731-9DE2-EE580C1BE626}"/>
              </a:ext>
            </a:extLst>
          </p:cNvPr>
          <p:cNvSpPr/>
          <p:nvPr/>
        </p:nvSpPr>
        <p:spPr>
          <a:xfrm>
            <a:off x="3823251" y="4632204"/>
            <a:ext cx="655983" cy="67888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5F95D2A-7C1B-4098-A075-E3A946943CA3}"/>
              </a:ext>
            </a:extLst>
          </p:cNvPr>
          <p:cNvSpPr txBox="1"/>
          <p:nvPr/>
        </p:nvSpPr>
        <p:spPr>
          <a:xfrm>
            <a:off x="2650433" y="5311087"/>
            <a:ext cx="3273287" cy="400110"/>
          </a:xfrm>
          <a:prstGeom prst="rect">
            <a:avLst/>
          </a:prstGeom>
          <a:noFill/>
        </p:spPr>
        <p:txBody>
          <a:bodyPr wrap="square" rtlCol="0">
            <a:spAutoFit/>
          </a:bodyPr>
          <a:lstStyle/>
          <a:p>
            <a:r>
              <a:rPr kumimoji="1" lang="ja-JP" altLang="en-US" sz="2000" b="1" dirty="0"/>
              <a:t>３．アップロードを押す</a:t>
            </a:r>
          </a:p>
        </p:txBody>
      </p:sp>
      <p:pic>
        <p:nvPicPr>
          <p:cNvPr id="12" name="図 11">
            <a:extLst>
              <a:ext uri="{FF2B5EF4-FFF2-40B4-BE49-F238E27FC236}">
                <a16:creationId xmlns:a16="http://schemas.microsoft.com/office/drawing/2014/main" id="{C8F1B9EC-481E-4BA0-BD00-8DB6CB46F030}"/>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150988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抽象 が含まれている画像&#10;&#10;自動的に生成された説明">
            <a:extLst>
              <a:ext uri="{FF2B5EF4-FFF2-40B4-BE49-F238E27FC236}">
                <a16:creationId xmlns:a16="http://schemas.microsoft.com/office/drawing/2014/main" id="{062E7113-0958-49B4-ADDB-FF7991CEDCD0}"/>
              </a:ext>
            </a:extLst>
          </p:cNvPr>
          <p:cNvPicPr>
            <a:picLocks noChangeAspect="1"/>
          </p:cNvPicPr>
          <p:nvPr/>
        </p:nvPicPr>
        <p:blipFill>
          <a:blip r:embed="rId2"/>
          <a:stretch>
            <a:fillRect/>
          </a:stretch>
        </p:blipFill>
        <p:spPr>
          <a:xfrm>
            <a:off x="289280" y="331305"/>
            <a:ext cx="8565439" cy="4256537"/>
          </a:xfrm>
          <a:prstGeom prst="rect">
            <a:avLst/>
          </a:prstGeom>
        </p:spPr>
      </p:pic>
      <p:sp>
        <p:nvSpPr>
          <p:cNvPr id="6" name="矢印: 上 5">
            <a:extLst>
              <a:ext uri="{FF2B5EF4-FFF2-40B4-BE49-F238E27FC236}">
                <a16:creationId xmlns:a16="http://schemas.microsoft.com/office/drawing/2014/main" id="{2E3BC951-D4F5-49DE-8E32-F2FDDD41CE59}"/>
              </a:ext>
            </a:extLst>
          </p:cNvPr>
          <p:cNvSpPr/>
          <p:nvPr/>
        </p:nvSpPr>
        <p:spPr>
          <a:xfrm>
            <a:off x="768626" y="4071008"/>
            <a:ext cx="596348" cy="832297"/>
          </a:xfrm>
          <a:prstGeom prst="upArrow">
            <a:avLst>
              <a:gd name="adj1" fmla="val 50000"/>
              <a:gd name="adj2" fmla="val 655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5848CBB-CD6B-423F-B1D2-5677E79A3DBA}"/>
              </a:ext>
            </a:extLst>
          </p:cNvPr>
          <p:cNvSpPr txBox="1"/>
          <p:nvPr/>
        </p:nvSpPr>
        <p:spPr>
          <a:xfrm>
            <a:off x="569843" y="5022574"/>
            <a:ext cx="6957392" cy="1015663"/>
          </a:xfrm>
          <a:prstGeom prst="rect">
            <a:avLst/>
          </a:prstGeom>
          <a:noFill/>
        </p:spPr>
        <p:txBody>
          <a:bodyPr wrap="square" rtlCol="0">
            <a:spAutoFit/>
          </a:bodyPr>
          <a:lstStyle/>
          <a:p>
            <a:r>
              <a:rPr kumimoji="1" lang="ja-JP" altLang="en-US" sz="2000" b="1" dirty="0"/>
              <a:t>サムネイルを右クリックし、</a:t>
            </a:r>
            <a:r>
              <a:rPr lang="ja-JP" altLang="en-US" sz="2000" b="1" dirty="0"/>
              <a:t> 「リンクのアドレスをコピー（</a:t>
            </a:r>
            <a:r>
              <a:rPr lang="en-US" altLang="ja-JP" sz="2000" b="1" dirty="0"/>
              <a:t>Google Chrome</a:t>
            </a:r>
            <a:r>
              <a:rPr lang="ja-JP" altLang="en-US" sz="2000" b="1" dirty="0"/>
              <a:t>の場合</a:t>
            </a:r>
            <a:r>
              <a:rPr lang="ja-JP" altLang="en-US" sz="2000" b="1"/>
              <a:t>）」→</a:t>
            </a:r>
            <a:endParaRPr lang="en-US" altLang="ja-JP" sz="2000" b="1" dirty="0"/>
          </a:p>
          <a:p>
            <a:r>
              <a:rPr lang="ja-JP" altLang="en-US" sz="2000" b="1" dirty="0"/>
              <a:t>コピーしたアドレスをレポートの参考</a:t>
            </a:r>
            <a:r>
              <a:rPr lang="en-US" altLang="ja-JP" sz="2000" b="1" dirty="0"/>
              <a:t>URL</a:t>
            </a:r>
            <a:r>
              <a:rPr lang="ja-JP" altLang="en-US" sz="2000" b="1" dirty="0"/>
              <a:t>欄に張り付け</a:t>
            </a:r>
            <a:endParaRPr lang="en-US" altLang="ja-JP" sz="2000" b="1" dirty="0"/>
          </a:p>
        </p:txBody>
      </p:sp>
      <p:pic>
        <p:nvPicPr>
          <p:cNvPr id="8" name="図 7">
            <a:extLst>
              <a:ext uri="{FF2B5EF4-FFF2-40B4-BE49-F238E27FC236}">
                <a16:creationId xmlns:a16="http://schemas.microsoft.com/office/drawing/2014/main" id="{3277C7D8-BDEF-49B0-9B1D-E5FA63FC9F70}"/>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406397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39C454-7FBC-47B4-A3A7-4071B2448738}"/>
              </a:ext>
            </a:extLst>
          </p:cNvPr>
          <p:cNvSpPr>
            <a:spLocks noGrp="1"/>
          </p:cNvSpPr>
          <p:nvPr>
            <p:ph type="title"/>
          </p:nvPr>
        </p:nvSpPr>
        <p:spPr/>
        <p:txBody>
          <a:bodyPr/>
          <a:lstStyle/>
          <a:p>
            <a:r>
              <a:rPr kumimoji="1" lang="ja-JP" altLang="en-US" dirty="0"/>
              <a:t>参考資料</a:t>
            </a:r>
          </a:p>
        </p:txBody>
      </p:sp>
      <p:sp>
        <p:nvSpPr>
          <p:cNvPr id="3" name="コンテンツ プレースホルダー 2">
            <a:extLst>
              <a:ext uri="{FF2B5EF4-FFF2-40B4-BE49-F238E27FC236}">
                <a16:creationId xmlns:a16="http://schemas.microsoft.com/office/drawing/2014/main" id="{5369AA62-2AF7-4B81-8843-75D875318A75}"/>
              </a:ext>
            </a:extLst>
          </p:cNvPr>
          <p:cNvSpPr>
            <a:spLocks noGrp="1"/>
          </p:cNvSpPr>
          <p:nvPr>
            <p:ph idx="1"/>
          </p:nvPr>
        </p:nvSpPr>
        <p:spPr/>
        <p:txBody>
          <a:bodyPr>
            <a:normAutofit fontScale="92500"/>
          </a:bodyPr>
          <a:lstStyle/>
          <a:p>
            <a:r>
              <a:rPr lang="ja-JP" altLang="en-US" dirty="0"/>
              <a:t>入門</a:t>
            </a:r>
            <a:r>
              <a:rPr lang="en-US" altLang="ja-JP" dirty="0"/>
              <a:t>OpenSSH</a:t>
            </a:r>
            <a:r>
              <a:rPr lang="ja-JP" altLang="en-US" dirty="0"/>
              <a:t>　新山 祐介</a:t>
            </a:r>
            <a:br>
              <a:rPr lang="en-US" altLang="ja-JP" dirty="0"/>
            </a:br>
            <a:r>
              <a:rPr lang="en-US" altLang="ja-JP" dirty="0">
                <a:hlinkClick r:id="rId2"/>
              </a:rPr>
              <a:t>https://www.unixuser.org/~euske/doc/openssh/book/index.html</a:t>
            </a:r>
            <a:endParaRPr lang="en-US" altLang="ja-JP" dirty="0"/>
          </a:p>
          <a:p>
            <a:endParaRPr lang="en-US" altLang="ja-JP" dirty="0"/>
          </a:p>
          <a:p>
            <a:r>
              <a:rPr lang="en-US" altLang="ja-JP" dirty="0"/>
              <a:t>Windows10</a:t>
            </a:r>
            <a:r>
              <a:rPr lang="ja-JP" altLang="en-US" dirty="0"/>
              <a:t>標準機能で</a:t>
            </a:r>
            <a:r>
              <a:rPr lang="en-US" altLang="ja-JP" dirty="0"/>
              <a:t>SSH</a:t>
            </a:r>
            <a:r>
              <a:rPr lang="ja-JP" altLang="en-US" dirty="0"/>
              <a:t>認証用の公開鍵と秘密鍵を作成する方法　ー株式会社スリースターソフトウェア</a:t>
            </a:r>
          </a:p>
          <a:p>
            <a:pPr marL="0" indent="0">
              <a:buNone/>
            </a:pPr>
            <a:r>
              <a:rPr lang="en-US" altLang="ja-JP" dirty="0">
                <a:hlinkClick r:id="rId3"/>
              </a:rPr>
              <a:t>https://www.threestarsoftware.co.jp/gitlab/windows10%E6%A8%99%E6%BA%96%E6%A9%9F%E8%83%BD%E3%81%A7ssh%E8%AA%8D%E8%A8%BC%E7%94%A8%E3%81%AE%E5%85%AC%E9%96%8B%E9%8D%B5%E3%81%A8%E7%A7%98%E5%AF%86%E9%8D%B5%E3%82%92%E4%BD%9C%E6%88%90%E3%81%99/</a:t>
            </a:r>
            <a:endParaRPr lang="en-US" altLang="ja-JP" dirty="0"/>
          </a:p>
          <a:p>
            <a:pPr marL="0" indent="0">
              <a:buNone/>
            </a:pPr>
            <a:r>
              <a:rPr lang="en-US" altLang="ja-JP" dirty="0"/>
              <a:t>INEX2019</a:t>
            </a:r>
            <a:r>
              <a:rPr lang="ja-JP" altLang="en-US" dirty="0"/>
              <a:t>リモートアクセス</a:t>
            </a:r>
            <a:r>
              <a:rPr lang="en-US" altLang="ja-JP" dirty="0"/>
              <a:t>/ </a:t>
            </a:r>
            <a:r>
              <a:rPr lang="ja-JP" altLang="en-US" dirty="0"/>
              <a:t>ネットワークセキュリティ 情報実験 第</a:t>
            </a:r>
            <a:r>
              <a:rPr lang="en-US" altLang="ja-JP" dirty="0"/>
              <a:t>8</a:t>
            </a:r>
            <a:r>
              <a:rPr lang="ja-JP" altLang="en-US" dirty="0"/>
              <a:t>回 </a:t>
            </a:r>
            <a:r>
              <a:rPr lang="en-US" altLang="ja-JP" dirty="0"/>
              <a:t>(2019/06/21)</a:t>
            </a:r>
            <a:r>
              <a:rPr lang="ja-JP" altLang="en-US" dirty="0"/>
              <a:t>吉田 辰哉 </a:t>
            </a:r>
            <a:r>
              <a:rPr lang="en-US" altLang="ja-JP" dirty="0">
                <a:hlinkClick r:id="rId4"/>
              </a:rPr>
              <a:t>http://www.ep.sci.hokudai.ac.jp/~inex/y2019/0621/lecture/pub/inex20190621.pdf</a:t>
            </a:r>
            <a:endParaRPr lang="en-US" altLang="ja-JP" dirty="0"/>
          </a:p>
        </p:txBody>
      </p:sp>
    </p:spTree>
    <p:extLst>
      <p:ext uri="{BB962C8B-B14F-4D97-AF65-F5344CB8AC3E}">
        <p14:creationId xmlns:p14="http://schemas.microsoft.com/office/powerpoint/2010/main" val="6236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97856C-19A1-4442-8AA3-06FE06E047EF}"/>
              </a:ext>
            </a:extLst>
          </p:cNvPr>
          <p:cNvSpPr>
            <a:spLocks noGrp="1"/>
          </p:cNvSpPr>
          <p:nvPr>
            <p:ph type="title"/>
          </p:nvPr>
        </p:nvSpPr>
        <p:spPr/>
        <p:txBody>
          <a:bodyPr>
            <a:normAutofit/>
          </a:bodyPr>
          <a:lstStyle/>
          <a:p>
            <a:r>
              <a:rPr kumimoji="1" lang="ja-JP" altLang="en-US" sz="4000" dirty="0"/>
              <a:t>リモートアクセスとは</a:t>
            </a:r>
          </a:p>
        </p:txBody>
      </p:sp>
      <p:sp>
        <p:nvSpPr>
          <p:cNvPr id="6" name="コンテンツ プレースホルダー 5">
            <a:extLst>
              <a:ext uri="{FF2B5EF4-FFF2-40B4-BE49-F238E27FC236}">
                <a16:creationId xmlns:a16="http://schemas.microsoft.com/office/drawing/2014/main" id="{24B686FB-E319-4C55-90EA-D1885394A98F}"/>
              </a:ext>
            </a:extLst>
          </p:cNvPr>
          <p:cNvSpPr>
            <a:spLocks noGrp="1"/>
          </p:cNvSpPr>
          <p:nvPr>
            <p:ph idx="1"/>
          </p:nvPr>
        </p:nvSpPr>
        <p:spPr>
          <a:xfrm>
            <a:off x="628650" y="1451066"/>
            <a:ext cx="7886700" cy="4725897"/>
          </a:xfrm>
        </p:spPr>
        <p:txBody>
          <a:bodyPr/>
          <a:lstStyle/>
          <a:p>
            <a:r>
              <a:rPr lang="ja-JP" altLang="en-US" sz="3000" dirty="0"/>
              <a:t>手元の計算機</a:t>
            </a:r>
            <a:r>
              <a:rPr lang="en-US" altLang="ja-JP" sz="3000" dirty="0"/>
              <a:t>(</a:t>
            </a:r>
            <a:r>
              <a:rPr lang="ja-JP" altLang="en-US" sz="3000" b="1" dirty="0">
                <a:solidFill>
                  <a:srgbClr val="FF0000"/>
                </a:solidFill>
              </a:rPr>
              <a:t>ローカルホスト</a:t>
            </a:r>
            <a:r>
              <a:rPr lang="en-US" altLang="ja-JP" sz="3000" dirty="0"/>
              <a:t>)</a:t>
            </a:r>
            <a:r>
              <a:rPr lang="ja-JP" altLang="en-US" sz="3000" dirty="0"/>
              <a:t>から別の計算機  </a:t>
            </a:r>
            <a:r>
              <a:rPr lang="en-US" altLang="ja-JP" sz="3000" dirty="0"/>
              <a:t>(</a:t>
            </a:r>
            <a:r>
              <a:rPr lang="ja-JP" altLang="en-US" sz="3000" b="1" dirty="0">
                <a:solidFill>
                  <a:srgbClr val="FF0000"/>
                </a:solidFill>
              </a:rPr>
              <a:t>リモートホスト</a:t>
            </a:r>
            <a:r>
              <a:rPr lang="en-US" altLang="ja-JP" sz="3000" dirty="0"/>
              <a:t>)</a:t>
            </a:r>
            <a:r>
              <a:rPr lang="ja-JP" altLang="en-US" sz="3000" dirty="0"/>
              <a:t>へのネットワークを経由して接続・操作すること</a:t>
            </a:r>
            <a:endParaRPr lang="en-US" altLang="ja-JP" sz="3000" dirty="0"/>
          </a:p>
          <a:p>
            <a:pPr lvl="1"/>
            <a:r>
              <a:rPr lang="ja-JP" altLang="en-US" dirty="0"/>
              <a:t>リモートログイン</a:t>
            </a:r>
            <a:endParaRPr lang="en-US" altLang="ja-JP" dirty="0"/>
          </a:p>
          <a:p>
            <a:pPr lvl="1"/>
            <a:r>
              <a:rPr lang="ja-JP" altLang="en-US" dirty="0"/>
              <a:t>リモートアクセスを用いたファイル転送</a:t>
            </a:r>
            <a:endParaRPr lang="en-US" altLang="ja-JP" dirty="0"/>
          </a:p>
          <a:p>
            <a:pPr marL="0" indent="0">
              <a:buNone/>
            </a:pPr>
            <a:endParaRPr kumimoji="1" lang="ja-JP" altLang="en-US" dirty="0"/>
          </a:p>
        </p:txBody>
      </p:sp>
      <p:grpSp>
        <p:nvGrpSpPr>
          <p:cNvPr id="7" name="グループ化 6">
            <a:extLst>
              <a:ext uri="{FF2B5EF4-FFF2-40B4-BE49-F238E27FC236}">
                <a16:creationId xmlns:a16="http://schemas.microsoft.com/office/drawing/2014/main" id="{62B2A768-10FC-40C2-83FD-E6093BC22C98}"/>
              </a:ext>
            </a:extLst>
          </p:cNvPr>
          <p:cNvGrpSpPr/>
          <p:nvPr/>
        </p:nvGrpSpPr>
        <p:grpSpPr>
          <a:xfrm>
            <a:off x="187890" y="3429000"/>
            <a:ext cx="9299818" cy="2982216"/>
            <a:chOff x="0" y="3252991"/>
            <a:chExt cx="9299818" cy="2982216"/>
          </a:xfrm>
        </p:grpSpPr>
        <p:sp>
          <p:nvSpPr>
            <p:cNvPr id="8" name="左右矢印 3">
              <a:extLst>
                <a:ext uri="{FF2B5EF4-FFF2-40B4-BE49-F238E27FC236}">
                  <a16:creationId xmlns:a16="http://schemas.microsoft.com/office/drawing/2014/main" id="{5996FF8C-9E4C-4787-BE5C-39E02DEAC469}"/>
                </a:ext>
              </a:extLst>
            </p:cNvPr>
            <p:cNvSpPr/>
            <p:nvPr/>
          </p:nvSpPr>
          <p:spPr>
            <a:xfrm>
              <a:off x="2724502" y="4138288"/>
              <a:ext cx="3528392" cy="1782076"/>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595959"/>
                  </a:solidFill>
                  <a:latin typeface="Arial Unicode MS" pitchFamily="50" charset="-128"/>
                </a:rPr>
                <a:t>リモートアクセス</a:t>
              </a:r>
              <a:endParaRPr lang="en-US" altLang="ja-JP" sz="2800" b="1" dirty="0">
                <a:solidFill>
                  <a:srgbClr val="595959"/>
                </a:solidFill>
                <a:latin typeface="Arial Unicode MS" pitchFamily="50" charset="-128"/>
              </a:endParaRPr>
            </a:p>
          </p:txBody>
        </p:sp>
        <p:pic>
          <p:nvPicPr>
            <p:cNvPr id="9" name="Picture 1" descr="MC900433941.PNG">
              <a:extLst>
                <a:ext uri="{FF2B5EF4-FFF2-40B4-BE49-F238E27FC236}">
                  <a16:creationId xmlns:a16="http://schemas.microsoft.com/office/drawing/2014/main" id="{85E3B974-BB69-4DC1-B0A8-8AE5FCB7B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645024"/>
              <a:ext cx="2286000" cy="2286000"/>
            </a:xfrm>
            <a:prstGeom prst="rect">
              <a:avLst/>
            </a:prstGeom>
          </p:spPr>
        </p:pic>
        <p:sp>
          <p:nvSpPr>
            <p:cNvPr id="10" name="TextBox 8">
              <a:extLst>
                <a:ext uri="{FF2B5EF4-FFF2-40B4-BE49-F238E27FC236}">
                  <a16:creationId xmlns:a16="http://schemas.microsoft.com/office/drawing/2014/main" id="{EE9B1B75-A74A-4F11-A2B8-0648A65BB744}"/>
                </a:ext>
              </a:extLst>
            </p:cNvPr>
            <p:cNvSpPr txBox="1"/>
            <p:nvPr/>
          </p:nvSpPr>
          <p:spPr>
            <a:xfrm>
              <a:off x="5895409" y="3252991"/>
              <a:ext cx="1954381" cy="461665"/>
            </a:xfrm>
            <a:prstGeom prst="rect">
              <a:avLst/>
            </a:prstGeom>
            <a:noFill/>
          </p:spPr>
          <p:txBody>
            <a:bodyPr wrap="none" rtlCol="0">
              <a:spAutoFit/>
            </a:bodyPr>
            <a:lstStyle/>
            <a:p>
              <a:r>
                <a:rPr lang="ja-JP" altLang="en-US" sz="2400" b="1" dirty="0"/>
                <a:t>リモート</a:t>
              </a:r>
              <a:r>
                <a:rPr kumimoji="1" lang="ja-JP" altLang="en-US" sz="2400" b="1" dirty="0"/>
                <a:t>ホスト</a:t>
              </a:r>
              <a:endParaRPr kumimoji="1" lang="ja-JP" altLang="en-US" sz="2400" dirty="0"/>
            </a:p>
          </p:txBody>
        </p:sp>
        <p:sp>
          <p:nvSpPr>
            <p:cNvPr id="11" name="TextBox 13">
              <a:extLst>
                <a:ext uri="{FF2B5EF4-FFF2-40B4-BE49-F238E27FC236}">
                  <a16:creationId xmlns:a16="http://schemas.microsoft.com/office/drawing/2014/main" id="{A3115207-CFA6-45E2-B9B4-98A5637CEDDD}"/>
                </a:ext>
              </a:extLst>
            </p:cNvPr>
            <p:cNvSpPr txBox="1"/>
            <p:nvPr/>
          </p:nvSpPr>
          <p:spPr>
            <a:xfrm>
              <a:off x="0" y="3255367"/>
              <a:ext cx="2077813" cy="461665"/>
            </a:xfrm>
            <a:prstGeom prst="rect">
              <a:avLst/>
            </a:prstGeom>
            <a:noFill/>
          </p:spPr>
          <p:txBody>
            <a:bodyPr wrap="none" rtlCol="0">
              <a:spAutoFit/>
            </a:bodyPr>
            <a:lstStyle/>
            <a:p>
              <a:r>
                <a:rPr kumimoji="1" lang="ja-JP" altLang="en-US" sz="2400" b="1" dirty="0"/>
                <a:t>ローカルホスト</a:t>
              </a:r>
              <a:endParaRPr kumimoji="1" lang="ja-JP" altLang="en-US" sz="2400" dirty="0"/>
            </a:p>
          </p:txBody>
        </p:sp>
        <p:pic>
          <p:nvPicPr>
            <p:cNvPr id="12" name="図 11" descr="MC900434845.PNG">
              <a:extLst>
                <a:ext uri="{FF2B5EF4-FFF2-40B4-BE49-F238E27FC236}">
                  <a16:creationId xmlns:a16="http://schemas.microsoft.com/office/drawing/2014/main" id="{2F671500-E4F7-496C-B7DF-AA0C6D567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3717032"/>
              <a:ext cx="2286000" cy="2286000"/>
            </a:xfrm>
            <a:prstGeom prst="rect">
              <a:avLst/>
            </a:prstGeom>
          </p:spPr>
        </p:pic>
        <p:pic>
          <p:nvPicPr>
            <p:cNvPr id="13" name="図 12" descr="MC900434845.PNG">
              <a:extLst>
                <a:ext uri="{FF2B5EF4-FFF2-40B4-BE49-F238E27FC236}">
                  <a16:creationId xmlns:a16="http://schemas.microsoft.com/office/drawing/2014/main" id="{8C1BDF9A-29AB-458F-9DCB-C190F10B2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57" y="3823446"/>
              <a:ext cx="2411761" cy="2411761"/>
            </a:xfrm>
            <a:prstGeom prst="rect">
              <a:avLst/>
            </a:prstGeom>
          </p:spPr>
        </p:pic>
        <p:pic>
          <p:nvPicPr>
            <p:cNvPr id="14" name="図 13">
              <a:extLst>
                <a:ext uri="{FF2B5EF4-FFF2-40B4-BE49-F238E27FC236}">
                  <a16:creationId xmlns:a16="http://schemas.microsoft.com/office/drawing/2014/main" id="{4ACF8110-E913-4B3D-896B-E58908A50C50}"/>
                </a:ext>
              </a:extLst>
            </p:cNvPr>
            <p:cNvPicPr>
              <a:picLocks noChangeAspect="1"/>
            </p:cNvPicPr>
            <p:nvPr/>
          </p:nvPicPr>
          <p:blipFill>
            <a:blip r:embed="rId4"/>
            <a:stretch>
              <a:fillRect/>
            </a:stretch>
          </p:blipFill>
          <p:spPr>
            <a:xfrm>
              <a:off x="7603479" y="3755449"/>
              <a:ext cx="1106607" cy="1475476"/>
            </a:xfrm>
            <a:prstGeom prst="rect">
              <a:avLst/>
            </a:prstGeom>
          </p:spPr>
        </p:pic>
        <p:pic>
          <p:nvPicPr>
            <p:cNvPr id="15" name="図 14">
              <a:extLst>
                <a:ext uri="{FF2B5EF4-FFF2-40B4-BE49-F238E27FC236}">
                  <a16:creationId xmlns:a16="http://schemas.microsoft.com/office/drawing/2014/main" id="{1703F475-C48D-4C0D-A990-B69E157F29AD}"/>
                </a:ext>
              </a:extLst>
            </p:cNvPr>
            <p:cNvPicPr>
              <a:picLocks noChangeAspect="1"/>
            </p:cNvPicPr>
            <p:nvPr/>
          </p:nvPicPr>
          <p:blipFill>
            <a:blip r:embed="rId5"/>
            <a:stretch>
              <a:fillRect/>
            </a:stretch>
          </p:blipFill>
          <p:spPr>
            <a:xfrm>
              <a:off x="2293626" y="3265614"/>
              <a:ext cx="1076699" cy="1475476"/>
            </a:xfrm>
            <a:prstGeom prst="rect">
              <a:avLst/>
            </a:prstGeom>
          </p:spPr>
        </p:pic>
      </p:grpSp>
      <p:pic>
        <p:nvPicPr>
          <p:cNvPr id="16" name="図 15">
            <a:extLst>
              <a:ext uri="{FF2B5EF4-FFF2-40B4-BE49-F238E27FC236}">
                <a16:creationId xmlns:a16="http://schemas.microsoft.com/office/drawing/2014/main" id="{1A473687-71F0-4890-9175-441EF8CD59FE}"/>
              </a:ext>
            </a:extLst>
          </p:cNvPr>
          <p:cNvPicPr>
            <a:picLocks noChangeAspect="1"/>
          </p:cNvPicPr>
          <p:nvPr/>
        </p:nvPicPr>
        <p:blipFill>
          <a:blip r:embed="rId6"/>
          <a:stretch>
            <a:fillRect/>
          </a:stretch>
        </p:blipFill>
        <p:spPr>
          <a:xfrm>
            <a:off x="7668344" y="6237312"/>
            <a:ext cx="1403648" cy="506683"/>
          </a:xfrm>
          <a:prstGeom prst="rect">
            <a:avLst/>
          </a:prstGeom>
        </p:spPr>
      </p:pic>
      <p:sp>
        <p:nvSpPr>
          <p:cNvPr id="18" name="正方形/長方形 17">
            <a:extLst>
              <a:ext uri="{FF2B5EF4-FFF2-40B4-BE49-F238E27FC236}">
                <a16:creationId xmlns:a16="http://schemas.microsoft.com/office/drawing/2014/main" id="{B19B18FB-2986-4E1D-907E-CEA954DADBD9}"/>
              </a:ext>
            </a:extLst>
          </p:cNvPr>
          <p:cNvSpPr/>
          <p:nvPr/>
        </p:nvSpPr>
        <p:spPr>
          <a:xfrm>
            <a:off x="2529098" y="6262041"/>
            <a:ext cx="5024097" cy="461665"/>
          </a:xfrm>
          <a:prstGeom prst="rect">
            <a:avLst/>
          </a:prstGeom>
        </p:spPr>
        <p:txBody>
          <a:bodyPr wrap="square">
            <a:spAutoFit/>
          </a:bodyPr>
          <a:lstStyle/>
          <a:p>
            <a:r>
              <a:rPr lang="ja-JP" altLang="en-US" sz="1200" dirty="0"/>
              <a:t>http://northern-road.jp/discover/sign/aiueo.html</a:t>
            </a:r>
            <a:br>
              <a:rPr lang="en-US" altLang="ja-JP" sz="1200" dirty="0"/>
            </a:br>
            <a:r>
              <a:rPr lang="en-US" altLang="ja-JP" sz="1200" dirty="0"/>
              <a:t>http://</a:t>
            </a:r>
            <a:r>
              <a:rPr lang="en-US" altLang="ja-JP" sz="1200" dirty="0" err="1"/>
              <a:t>www.city.nayoro.lg.jp</a:t>
            </a:r>
            <a:r>
              <a:rPr lang="en-US" altLang="ja-JP" sz="1200" dirty="0"/>
              <a:t>/section/</a:t>
            </a:r>
            <a:r>
              <a:rPr lang="en-US" altLang="ja-JP" sz="1200" dirty="0" err="1"/>
              <a:t>kikaku</a:t>
            </a:r>
            <a:r>
              <a:rPr lang="en-US" altLang="ja-JP" sz="1200" dirty="0"/>
              <a:t>/prkeql000000q4bo.html</a:t>
            </a:r>
            <a:endParaRPr lang="ja-JP" altLang="en-US" sz="1200" dirty="0"/>
          </a:p>
        </p:txBody>
      </p:sp>
    </p:spTree>
    <p:extLst>
      <p:ext uri="{BB962C8B-B14F-4D97-AF65-F5344CB8AC3E}">
        <p14:creationId xmlns:p14="http://schemas.microsoft.com/office/powerpoint/2010/main" val="247779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FA18C03-C066-462C-B0D6-3708C2CED53B}"/>
              </a:ext>
            </a:extLst>
          </p:cNvPr>
          <p:cNvSpPr>
            <a:spLocks noGrp="1"/>
          </p:cNvSpPr>
          <p:nvPr>
            <p:ph type="title"/>
          </p:nvPr>
        </p:nvSpPr>
        <p:spPr>
          <a:xfrm>
            <a:off x="628650" y="365126"/>
            <a:ext cx="8314934" cy="1325563"/>
          </a:xfrm>
        </p:spPr>
        <p:txBody>
          <a:bodyPr>
            <a:normAutofit/>
          </a:bodyPr>
          <a:lstStyle/>
          <a:p>
            <a:r>
              <a:rPr kumimoji="1" lang="ja-JP" altLang="en-US" sz="4000" dirty="0"/>
              <a:t>リモートアクセスを実現する手段：</a:t>
            </a:r>
            <a:r>
              <a:rPr kumimoji="1" lang="en-US" altLang="ja-JP" sz="4000" dirty="0"/>
              <a:t>SSH</a:t>
            </a:r>
            <a:endParaRPr kumimoji="1" lang="ja-JP" altLang="en-US" sz="4000" dirty="0"/>
          </a:p>
        </p:txBody>
      </p:sp>
      <p:sp>
        <p:nvSpPr>
          <p:cNvPr id="7" name="コンテンツ プレースホルダー 6">
            <a:extLst>
              <a:ext uri="{FF2B5EF4-FFF2-40B4-BE49-F238E27FC236}">
                <a16:creationId xmlns:a16="http://schemas.microsoft.com/office/drawing/2014/main" id="{3BFA8405-0906-4167-B33E-1CB6DBF18682}"/>
              </a:ext>
            </a:extLst>
          </p:cNvPr>
          <p:cNvSpPr>
            <a:spLocks noGrp="1"/>
          </p:cNvSpPr>
          <p:nvPr>
            <p:ph sz="half" idx="2"/>
          </p:nvPr>
        </p:nvSpPr>
        <p:spPr>
          <a:xfrm>
            <a:off x="5408013" y="1690410"/>
            <a:ext cx="3422835" cy="4622708"/>
          </a:xfrm>
        </p:spPr>
        <p:txBody>
          <a:bodyPr>
            <a:normAutofit/>
          </a:bodyPr>
          <a:lstStyle/>
          <a:p>
            <a:r>
              <a:rPr kumimoji="1" lang="en-US" altLang="ja-JP" sz="2400" dirty="0"/>
              <a:t>SSH</a:t>
            </a:r>
            <a:r>
              <a:rPr lang="en-US" altLang="ja-JP" sz="2400" dirty="0"/>
              <a:t>(</a:t>
            </a:r>
            <a:r>
              <a:rPr kumimoji="1" lang="en-US" altLang="ja-JP" sz="2400" dirty="0"/>
              <a:t>Secure</a:t>
            </a:r>
            <a:r>
              <a:rPr lang="ja-JP" altLang="en-US" sz="2400" dirty="0"/>
              <a:t> </a:t>
            </a:r>
            <a:r>
              <a:rPr lang="en-US" altLang="ja-JP" sz="2400" dirty="0"/>
              <a:t>Shell)</a:t>
            </a:r>
            <a:r>
              <a:rPr kumimoji="1" lang="ja-JP" altLang="en-US" sz="2400" dirty="0"/>
              <a:t>：暗号化</a:t>
            </a:r>
            <a:r>
              <a:rPr lang="ja-JP" altLang="en-US" sz="2400" dirty="0"/>
              <a:t>技術により安全にネットワーク上の別の計算機に接続し、利用できる技術</a:t>
            </a:r>
            <a:endParaRPr lang="en-US" altLang="ja-JP" sz="2400" dirty="0"/>
          </a:p>
          <a:p>
            <a:r>
              <a:rPr lang="ja-JP" altLang="en-US" sz="2400" dirty="0"/>
              <a:t>パスワードや公開鍵認証でユーザーを認証</a:t>
            </a:r>
            <a:endParaRPr lang="en-US" altLang="ja-JP" sz="2400" dirty="0"/>
          </a:p>
          <a:p>
            <a:r>
              <a:rPr lang="ja-JP" altLang="en-US" sz="2400" dirty="0"/>
              <a:t>例えば研究室の計算機に家の計算機から接続し、数値計算をさせたりすることができる</a:t>
            </a:r>
            <a:endParaRPr lang="en-US" altLang="ja-JP" sz="2400" dirty="0"/>
          </a:p>
          <a:p>
            <a:endParaRPr lang="en-US" altLang="ja-JP" dirty="0"/>
          </a:p>
        </p:txBody>
      </p:sp>
      <p:sp>
        <p:nvSpPr>
          <p:cNvPr id="10" name="テキスト ボックス 9">
            <a:extLst>
              <a:ext uri="{FF2B5EF4-FFF2-40B4-BE49-F238E27FC236}">
                <a16:creationId xmlns:a16="http://schemas.microsoft.com/office/drawing/2014/main" id="{96523749-5550-4DE1-9109-8D845B0CF56C}"/>
              </a:ext>
            </a:extLst>
          </p:cNvPr>
          <p:cNvSpPr txBox="1"/>
          <p:nvPr/>
        </p:nvSpPr>
        <p:spPr>
          <a:xfrm>
            <a:off x="663880" y="4772416"/>
            <a:ext cx="4434213" cy="646331"/>
          </a:xfrm>
          <a:prstGeom prst="rect">
            <a:avLst/>
          </a:prstGeom>
          <a:noFill/>
        </p:spPr>
        <p:txBody>
          <a:bodyPr wrap="square" rtlCol="0">
            <a:spAutoFit/>
          </a:bodyPr>
          <a:lstStyle/>
          <a:p>
            <a:r>
              <a:rPr kumimoji="1" lang="ja-JP" altLang="en-US" dirty="0"/>
              <a:t>図：</a:t>
            </a:r>
            <a:r>
              <a:rPr kumimoji="1" lang="en-US" altLang="ja-JP" dirty="0"/>
              <a:t>SSH</a:t>
            </a:r>
            <a:r>
              <a:rPr kumimoji="1" lang="ja-JP" altLang="en-US" dirty="0"/>
              <a:t>で</a:t>
            </a:r>
            <a:r>
              <a:rPr kumimoji="1" lang="en-US" altLang="ja-JP" dirty="0"/>
              <a:t>EP</a:t>
            </a:r>
            <a:r>
              <a:rPr kumimoji="1" lang="ja-JP" altLang="en-US" dirty="0"/>
              <a:t> </a:t>
            </a:r>
            <a:r>
              <a:rPr kumimoji="1" lang="en-US" altLang="ja-JP" dirty="0"/>
              <a:t>Web</a:t>
            </a:r>
            <a:r>
              <a:rPr kumimoji="1" lang="ja-JP" altLang="en-US" dirty="0"/>
              <a:t>サーバーに接続して作業している様子（緑色のウィンドウ）</a:t>
            </a:r>
          </a:p>
        </p:txBody>
      </p:sp>
      <p:pic>
        <p:nvPicPr>
          <p:cNvPr id="6" name="コンテンツ プレースホルダー 5" descr="コンピューターのスクリーンショット&#10;&#10;自動的に生成された説明">
            <a:extLst>
              <a:ext uri="{FF2B5EF4-FFF2-40B4-BE49-F238E27FC236}">
                <a16:creationId xmlns:a16="http://schemas.microsoft.com/office/drawing/2014/main" id="{8AC1DC70-6048-4F18-A721-E4D8D32E5B69}"/>
              </a:ext>
            </a:extLst>
          </p:cNvPr>
          <p:cNvPicPr>
            <a:picLocks noGrp="1" noChangeAspect="1"/>
          </p:cNvPicPr>
          <p:nvPr>
            <p:ph sz="half" idx="1"/>
          </p:nvPr>
        </p:nvPicPr>
        <p:blipFill rotWithShape="1">
          <a:blip r:embed="rId2"/>
          <a:srcRect r="5276"/>
          <a:stretch/>
        </p:blipFill>
        <p:spPr>
          <a:xfrm>
            <a:off x="559874" y="1829633"/>
            <a:ext cx="4538219" cy="2803839"/>
          </a:xfrm>
        </p:spPr>
      </p:pic>
      <p:pic>
        <p:nvPicPr>
          <p:cNvPr id="11" name="図 10">
            <a:extLst>
              <a:ext uri="{FF2B5EF4-FFF2-40B4-BE49-F238E27FC236}">
                <a16:creationId xmlns:a16="http://schemas.microsoft.com/office/drawing/2014/main" id="{11B25DA5-5813-43CD-AFC7-CBF82F616247}"/>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78697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06626-0160-46DD-AE39-B0C9D9482B20}"/>
              </a:ext>
            </a:extLst>
          </p:cNvPr>
          <p:cNvSpPr>
            <a:spLocks noGrp="1"/>
          </p:cNvSpPr>
          <p:nvPr>
            <p:ph type="title"/>
          </p:nvPr>
        </p:nvSpPr>
        <p:spPr/>
        <p:txBody>
          <a:bodyPr/>
          <a:lstStyle/>
          <a:p>
            <a:r>
              <a:rPr lang="ja-JP" altLang="en-US" dirty="0"/>
              <a:t>公開鍵認証方式</a:t>
            </a:r>
            <a:endParaRPr kumimoji="1" lang="ja-JP" altLang="en-US" dirty="0"/>
          </a:p>
        </p:txBody>
      </p:sp>
      <p:sp>
        <p:nvSpPr>
          <p:cNvPr id="5" name="コンテンツ プレースホルダー 4">
            <a:extLst>
              <a:ext uri="{FF2B5EF4-FFF2-40B4-BE49-F238E27FC236}">
                <a16:creationId xmlns:a16="http://schemas.microsoft.com/office/drawing/2014/main" id="{BDA5013B-B44E-4BED-BDA2-FF3C4CED9E72}"/>
              </a:ext>
            </a:extLst>
          </p:cNvPr>
          <p:cNvSpPr>
            <a:spLocks noGrp="1"/>
          </p:cNvSpPr>
          <p:nvPr>
            <p:ph idx="1"/>
          </p:nvPr>
        </p:nvSpPr>
        <p:spPr/>
        <p:txBody>
          <a:bodyPr>
            <a:normAutofit/>
          </a:bodyPr>
          <a:lstStyle/>
          <a:p>
            <a:r>
              <a:rPr lang="ja-JP" altLang="en-US" sz="2800" dirty="0"/>
              <a:t>公開鍵認証方式：暗号化に使用する公開鍵と復号に使用する秘密鍵のペアを用いた認証方式</a:t>
            </a:r>
            <a:endParaRPr lang="en-US" altLang="ja-JP" sz="2800" dirty="0"/>
          </a:p>
          <a:p>
            <a:r>
              <a:rPr lang="ja-JP" altLang="en-US" sz="2800" dirty="0"/>
              <a:t>インターネットを行き交う情報は比較的簡単に傍受、改ざんされてしまうため、</a:t>
            </a:r>
            <a:r>
              <a:rPr kumimoji="1" lang="ja-JP" altLang="en-US" sz="2800" dirty="0"/>
              <a:t>情報を暗号化して重要な情報（パスワードなど）を守る必要がある</a:t>
            </a:r>
            <a:endParaRPr kumimoji="1" lang="en-US" altLang="ja-JP" sz="2800" dirty="0"/>
          </a:p>
          <a:p>
            <a:r>
              <a:rPr kumimoji="1" lang="ja-JP" altLang="en-US" sz="2800" dirty="0"/>
              <a:t>詳しくは別の回にて</a:t>
            </a:r>
            <a:endParaRPr kumimoji="1" lang="en-US" altLang="ja-JP" sz="2800" dirty="0"/>
          </a:p>
          <a:p>
            <a:r>
              <a:rPr lang="ja-JP" altLang="en-US" sz="2800" dirty="0"/>
              <a:t>今回の情報実習では公開鍵認証方式を用いて理学部８号館１階、電脳大飯店の情報実験機に</a:t>
            </a:r>
            <a:r>
              <a:rPr lang="en-US" altLang="ja-JP" sz="2800" dirty="0" err="1"/>
              <a:t>ssh</a:t>
            </a:r>
            <a:r>
              <a:rPr lang="ja-JP" altLang="en-US" sz="2800" dirty="0"/>
              <a:t>接続を行う</a:t>
            </a:r>
            <a:endParaRPr kumimoji="1" lang="en-US" altLang="ja-JP" sz="2800" dirty="0"/>
          </a:p>
        </p:txBody>
      </p:sp>
      <p:pic>
        <p:nvPicPr>
          <p:cNvPr id="4" name="図 3">
            <a:extLst>
              <a:ext uri="{FF2B5EF4-FFF2-40B4-BE49-F238E27FC236}">
                <a16:creationId xmlns:a16="http://schemas.microsoft.com/office/drawing/2014/main" id="{8ED50F9A-9097-42C4-BD83-C59B80308EA1}"/>
              </a:ext>
            </a:extLst>
          </p:cNvPr>
          <p:cNvPicPr>
            <a:picLocks noChangeAspect="1"/>
          </p:cNvPicPr>
          <p:nvPr/>
        </p:nvPicPr>
        <p:blipFill>
          <a:blip r:embed="rId2"/>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364367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5E9F1-9C5C-48F7-9A60-17716D0F6B2A}"/>
              </a:ext>
            </a:extLst>
          </p:cNvPr>
          <p:cNvSpPr>
            <a:spLocks noGrp="1"/>
          </p:cNvSpPr>
          <p:nvPr>
            <p:ph type="title"/>
          </p:nvPr>
        </p:nvSpPr>
        <p:spPr/>
        <p:txBody>
          <a:bodyPr>
            <a:normAutofit/>
          </a:bodyPr>
          <a:lstStyle/>
          <a:p>
            <a:r>
              <a:rPr kumimoji="1" lang="ja-JP" altLang="en-US" sz="4000" dirty="0"/>
              <a:t>さっそくやってみよう</a:t>
            </a:r>
            <a:endParaRPr kumimoji="1" lang="ja-JP" altLang="en-US" sz="4000" i="1" dirty="0"/>
          </a:p>
        </p:txBody>
      </p:sp>
      <p:sp>
        <p:nvSpPr>
          <p:cNvPr id="3" name="コンテンツ プレースホルダー 2">
            <a:extLst>
              <a:ext uri="{FF2B5EF4-FFF2-40B4-BE49-F238E27FC236}">
                <a16:creationId xmlns:a16="http://schemas.microsoft.com/office/drawing/2014/main" id="{5EC41FFB-24CC-4D61-B2C1-B4CE667B0307}"/>
              </a:ext>
            </a:extLst>
          </p:cNvPr>
          <p:cNvSpPr>
            <a:spLocks noGrp="1"/>
          </p:cNvSpPr>
          <p:nvPr>
            <p:ph idx="1"/>
          </p:nvPr>
        </p:nvSpPr>
        <p:spPr/>
        <p:txBody>
          <a:bodyPr>
            <a:normAutofit/>
          </a:bodyPr>
          <a:lstStyle/>
          <a:p>
            <a:r>
              <a:rPr kumimoji="1" lang="ja-JP" altLang="en-US" sz="3200" dirty="0"/>
              <a:t>手順</a:t>
            </a:r>
            <a:endParaRPr kumimoji="1" lang="en-US" altLang="ja-JP" sz="3200" dirty="0"/>
          </a:p>
          <a:p>
            <a:pPr marL="457200" indent="-457200">
              <a:buFont typeface="+mj-lt"/>
              <a:buAutoNum type="arabicPeriod"/>
            </a:pPr>
            <a:r>
              <a:rPr kumimoji="1" lang="ja-JP" altLang="en-US" sz="3200" dirty="0"/>
              <a:t>鍵のペアを作成　</a:t>
            </a:r>
            <a:endParaRPr kumimoji="1" lang="en-US" altLang="ja-JP" sz="3200" dirty="0"/>
          </a:p>
          <a:p>
            <a:pPr marL="457200" indent="-457200">
              <a:buFont typeface="+mj-lt"/>
              <a:buAutoNum type="arabicPeriod"/>
            </a:pPr>
            <a:r>
              <a:rPr kumimoji="1" lang="ja-JP" altLang="en-US" sz="3200" dirty="0"/>
              <a:t>鍵を実験機に送る（</a:t>
            </a:r>
            <a:r>
              <a:rPr kumimoji="1" lang="en-US" altLang="ja-JP" sz="3200" dirty="0" err="1"/>
              <a:t>suu</a:t>
            </a:r>
            <a:r>
              <a:rPr lang="ja-JP" altLang="en-US" sz="3200" dirty="0"/>
              <a:t>経由）</a:t>
            </a:r>
            <a:br>
              <a:rPr lang="en-US" altLang="ja-JP" sz="3200" dirty="0"/>
            </a:br>
            <a:r>
              <a:rPr lang="ja-JP" altLang="en-US" sz="3200" u="sng" dirty="0"/>
              <a:t>↑今日やるのはここまで</a:t>
            </a:r>
            <a:endParaRPr kumimoji="1" lang="en-US" altLang="ja-JP" sz="3200" u="sng" dirty="0"/>
          </a:p>
          <a:p>
            <a:pPr marL="457200" indent="-457200">
              <a:buFont typeface="+mj-lt"/>
              <a:buAutoNum type="arabicPeriod"/>
            </a:pPr>
            <a:endParaRPr lang="en-US" altLang="ja-JP" sz="3200" dirty="0"/>
          </a:p>
          <a:p>
            <a:pPr marL="457200" indent="-457200">
              <a:buFont typeface="+mj-lt"/>
              <a:buAutoNum type="arabicPeriod"/>
            </a:pPr>
            <a:r>
              <a:rPr lang="ja-JP" altLang="en-US" sz="3200" dirty="0"/>
              <a:t>接続する（次回）</a:t>
            </a:r>
            <a:endParaRPr kumimoji="1" lang="ja-JP" altLang="en-US" sz="3200" dirty="0"/>
          </a:p>
        </p:txBody>
      </p:sp>
      <p:pic>
        <p:nvPicPr>
          <p:cNvPr id="4" name="図 3">
            <a:extLst>
              <a:ext uri="{FF2B5EF4-FFF2-40B4-BE49-F238E27FC236}">
                <a16:creationId xmlns:a16="http://schemas.microsoft.com/office/drawing/2014/main" id="{0164B28A-361A-4330-AA91-E4E20B510A7D}"/>
              </a:ext>
            </a:extLst>
          </p:cNvPr>
          <p:cNvPicPr>
            <a:picLocks noChangeAspect="1"/>
          </p:cNvPicPr>
          <p:nvPr/>
        </p:nvPicPr>
        <p:blipFill>
          <a:blip r:embed="rId2"/>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419440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BCD21D-87D3-417C-8150-D094D49DA906}"/>
              </a:ext>
            </a:extLst>
          </p:cNvPr>
          <p:cNvSpPr>
            <a:spLocks noGrp="1"/>
          </p:cNvSpPr>
          <p:nvPr>
            <p:ph type="title"/>
          </p:nvPr>
        </p:nvSpPr>
        <p:spPr/>
        <p:txBody>
          <a:bodyPr/>
          <a:lstStyle/>
          <a:p>
            <a:r>
              <a:rPr kumimoji="1" lang="ja-JP" altLang="en-US" dirty="0"/>
              <a:t>やってみよう</a:t>
            </a:r>
            <a:br>
              <a:rPr kumimoji="1" lang="en-US" altLang="ja-JP" dirty="0"/>
            </a:br>
            <a:r>
              <a:rPr kumimoji="1" lang="ja-JP" altLang="en-US" sz="3200" i="1" dirty="0"/>
              <a:t>～</a:t>
            </a:r>
            <a:r>
              <a:rPr kumimoji="1" lang="en-US" altLang="ja-JP" sz="3200" i="1" dirty="0"/>
              <a:t>Windows</a:t>
            </a:r>
            <a:r>
              <a:rPr lang="ja-JP" altLang="en-US" sz="3200" i="1" dirty="0"/>
              <a:t> </a:t>
            </a:r>
            <a:r>
              <a:rPr lang="en-US" altLang="ja-JP" sz="3200" i="1" dirty="0"/>
              <a:t>10</a:t>
            </a:r>
            <a:r>
              <a:rPr kumimoji="1" lang="ja-JP" altLang="en-US" sz="3200" i="1" dirty="0"/>
              <a:t>編</a:t>
            </a:r>
            <a:endParaRPr kumimoji="1" lang="ja-JP" altLang="en-US" i="1" dirty="0"/>
          </a:p>
        </p:txBody>
      </p:sp>
      <p:sp>
        <p:nvSpPr>
          <p:cNvPr id="3" name="コンテンツ プレースホルダー 2">
            <a:extLst>
              <a:ext uri="{FF2B5EF4-FFF2-40B4-BE49-F238E27FC236}">
                <a16:creationId xmlns:a16="http://schemas.microsoft.com/office/drawing/2014/main" id="{20FD66C0-2051-4253-A556-E4702E1D6586}"/>
              </a:ext>
            </a:extLst>
          </p:cNvPr>
          <p:cNvSpPr>
            <a:spLocks noGrp="1"/>
          </p:cNvSpPr>
          <p:nvPr>
            <p:ph idx="1"/>
          </p:nvPr>
        </p:nvSpPr>
        <p:spPr>
          <a:xfrm>
            <a:off x="628650" y="2395234"/>
            <a:ext cx="7886700" cy="4412337"/>
          </a:xfrm>
        </p:spPr>
        <p:txBody>
          <a:bodyPr/>
          <a:lstStyle/>
          <a:p>
            <a:pPr marL="457200" indent="-457200">
              <a:buFont typeface="+mj-lt"/>
              <a:buAutoNum type="arabicPeriod"/>
            </a:pPr>
            <a:r>
              <a:rPr lang="ja-JP" altLang="en-US" dirty="0"/>
              <a:t>コマンドプロンプトを起動する</a:t>
            </a:r>
          </a:p>
          <a:p>
            <a:pPr marL="742956" lvl="1" indent="-342900">
              <a:buFont typeface="+mj-lt"/>
              <a:buAutoNum type="arabicPeriod"/>
            </a:pPr>
            <a:r>
              <a:rPr lang="en-US" altLang="ja-JP" sz="2000" dirty="0"/>
              <a:t>Windows</a:t>
            </a:r>
            <a:r>
              <a:rPr lang="ja-JP" altLang="en-US" sz="2000" dirty="0"/>
              <a:t>ボタンの隣の検索バーに</a:t>
            </a:r>
            <a:r>
              <a:rPr lang="en-US" altLang="ja-JP" sz="2000" dirty="0"/>
              <a:t>”</a:t>
            </a:r>
            <a:r>
              <a:rPr lang="en-US" altLang="ja-JP" sz="2000" dirty="0" err="1"/>
              <a:t>cmd</a:t>
            </a:r>
            <a:r>
              <a:rPr lang="en-US" altLang="ja-JP" sz="2000" dirty="0"/>
              <a:t>”</a:t>
            </a:r>
            <a:r>
              <a:rPr lang="ja-JP" altLang="en-US" sz="2000" dirty="0"/>
              <a:t>と入力</a:t>
            </a:r>
            <a:endParaRPr lang="en-US" altLang="ja-JP" sz="2000" dirty="0"/>
          </a:p>
          <a:p>
            <a:pPr marL="742956" lvl="1" indent="-342900">
              <a:buFont typeface="+mj-lt"/>
              <a:buAutoNum type="arabicPeriod"/>
            </a:pPr>
            <a:r>
              <a:rPr lang="ja-JP" altLang="en-US" sz="2000" dirty="0"/>
              <a:t>“コマンドプロンプト”を実行</a:t>
            </a:r>
            <a:endParaRPr kumimoji="1" lang="en-US" altLang="ja-JP" sz="2000" dirty="0"/>
          </a:p>
        </p:txBody>
      </p:sp>
      <p:pic>
        <p:nvPicPr>
          <p:cNvPr id="4" name="コンテンツ プレースホルダー 4" descr="モニター, 小さい, ブラック, コンピュータ が含まれている画像&#10;&#10;自動的に生成された説明">
            <a:extLst>
              <a:ext uri="{FF2B5EF4-FFF2-40B4-BE49-F238E27FC236}">
                <a16:creationId xmlns:a16="http://schemas.microsoft.com/office/drawing/2014/main" id="{8000D757-DC68-4961-8A72-05760294C5E0}"/>
              </a:ext>
            </a:extLst>
          </p:cNvPr>
          <p:cNvPicPr>
            <a:picLocks noChangeAspect="1"/>
          </p:cNvPicPr>
          <p:nvPr/>
        </p:nvPicPr>
        <p:blipFill rotWithShape="1">
          <a:blip r:embed="rId2"/>
          <a:srcRect t="54453"/>
          <a:stretch/>
        </p:blipFill>
        <p:spPr>
          <a:xfrm>
            <a:off x="1127342" y="3537369"/>
            <a:ext cx="5885490" cy="1510620"/>
          </a:xfrm>
          <a:prstGeom prst="rect">
            <a:avLst/>
          </a:prstGeom>
        </p:spPr>
      </p:pic>
      <p:sp>
        <p:nvSpPr>
          <p:cNvPr id="5" name="吹き出し: 角を丸めた四角形 4">
            <a:extLst>
              <a:ext uri="{FF2B5EF4-FFF2-40B4-BE49-F238E27FC236}">
                <a16:creationId xmlns:a16="http://schemas.microsoft.com/office/drawing/2014/main" id="{575043E6-BC2E-481E-9337-65A0F2EEBF43}"/>
              </a:ext>
            </a:extLst>
          </p:cNvPr>
          <p:cNvSpPr/>
          <p:nvPr/>
        </p:nvSpPr>
        <p:spPr>
          <a:xfrm>
            <a:off x="1132949" y="5243922"/>
            <a:ext cx="3482235" cy="736215"/>
          </a:xfrm>
          <a:prstGeom prst="wedgeRoundRectCallout">
            <a:avLst>
              <a:gd name="adj1" fmla="val -26588"/>
              <a:gd name="adj2" fmla="val -889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ここに</a:t>
            </a:r>
            <a:r>
              <a:rPr kumimoji="1" lang="en-US" altLang="ja-JP" dirty="0"/>
              <a:t>”</a:t>
            </a:r>
            <a:r>
              <a:rPr kumimoji="1" lang="en-US" altLang="ja-JP" dirty="0" err="1"/>
              <a:t>cmd</a:t>
            </a:r>
            <a:r>
              <a:rPr kumimoji="1" lang="en-US" altLang="ja-JP" dirty="0"/>
              <a:t>”</a:t>
            </a:r>
            <a:r>
              <a:rPr kumimoji="1" lang="ja-JP" altLang="en-US" dirty="0"/>
              <a:t>と入力</a:t>
            </a:r>
          </a:p>
        </p:txBody>
      </p:sp>
      <p:pic>
        <p:nvPicPr>
          <p:cNvPr id="6" name="図 5">
            <a:extLst>
              <a:ext uri="{FF2B5EF4-FFF2-40B4-BE49-F238E27FC236}">
                <a16:creationId xmlns:a16="http://schemas.microsoft.com/office/drawing/2014/main" id="{48ABE63A-EA8E-4A4A-99AC-114069DFF132}"/>
              </a:ext>
            </a:extLst>
          </p:cNvPr>
          <p:cNvPicPr>
            <a:picLocks noChangeAspect="1"/>
          </p:cNvPicPr>
          <p:nvPr/>
        </p:nvPicPr>
        <p:blipFill>
          <a:blip r:embed="rId3"/>
          <a:stretch>
            <a:fillRect/>
          </a:stretch>
        </p:blipFill>
        <p:spPr>
          <a:xfrm>
            <a:off x="7668344" y="6237312"/>
            <a:ext cx="1403648" cy="506683"/>
          </a:xfrm>
          <a:prstGeom prst="rect">
            <a:avLst/>
          </a:prstGeom>
        </p:spPr>
      </p:pic>
      <p:sp>
        <p:nvSpPr>
          <p:cNvPr id="7" name="テキスト ボックス 6">
            <a:extLst>
              <a:ext uri="{FF2B5EF4-FFF2-40B4-BE49-F238E27FC236}">
                <a16:creationId xmlns:a16="http://schemas.microsoft.com/office/drawing/2014/main" id="{F9C096E4-746C-487A-A247-7CB55AC6FA63}"/>
              </a:ext>
            </a:extLst>
          </p:cNvPr>
          <p:cNvSpPr txBox="1"/>
          <p:nvPr/>
        </p:nvSpPr>
        <p:spPr>
          <a:xfrm>
            <a:off x="914399" y="1471904"/>
            <a:ext cx="5761973" cy="923330"/>
          </a:xfrm>
          <a:prstGeom prst="rect">
            <a:avLst/>
          </a:prstGeom>
          <a:noFill/>
        </p:spPr>
        <p:txBody>
          <a:bodyPr wrap="square" rtlCol="0">
            <a:spAutoFit/>
          </a:bodyPr>
          <a:lstStyle/>
          <a:p>
            <a:r>
              <a:rPr kumimoji="1" lang="en-US" altLang="ja-JP" i="1" dirty="0"/>
              <a:t>Mac</a:t>
            </a:r>
            <a:r>
              <a:rPr kumimoji="1" lang="ja-JP" altLang="en-US" i="1" dirty="0"/>
              <a:t>などその他の</a:t>
            </a:r>
            <a:r>
              <a:rPr kumimoji="1" lang="en-US" altLang="ja-JP" i="1" dirty="0"/>
              <a:t>OS</a:t>
            </a:r>
            <a:r>
              <a:rPr kumimoji="1" lang="ja-JP" altLang="en-US" i="1" dirty="0"/>
              <a:t>の方</a:t>
            </a:r>
            <a:r>
              <a:rPr lang="ja-JP" altLang="en-US" i="1" dirty="0"/>
              <a:t>は以下リンクから</a:t>
            </a:r>
            <a:r>
              <a:rPr lang="ja-JP" altLang="en-US" dirty="0">
                <a:hlinkClick r:id="rId4"/>
              </a:rPr>
              <a:t>http://www.ep.sci.hokudai.ac.jp/~inex/y2020/0522/lecture_ssh/ssh_keygen.html</a:t>
            </a:r>
            <a:endParaRPr kumimoji="1" lang="ja-JP" altLang="en-US" i="1" dirty="0"/>
          </a:p>
        </p:txBody>
      </p:sp>
    </p:spTree>
    <p:extLst>
      <p:ext uri="{BB962C8B-B14F-4D97-AF65-F5344CB8AC3E}">
        <p14:creationId xmlns:p14="http://schemas.microsoft.com/office/powerpoint/2010/main" val="24953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741EE-ED2C-4E1B-8DDF-15A9F568AE5B}"/>
              </a:ext>
            </a:extLst>
          </p:cNvPr>
          <p:cNvSpPr>
            <a:spLocks noGrp="1"/>
          </p:cNvSpPr>
          <p:nvPr>
            <p:ph type="title"/>
          </p:nvPr>
        </p:nvSpPr>
        <p:spPr>
          <a:xfrm>
            <a:off x="371975" y="427666"/>
            <a:ext cx="7832572" cy="1000301"/>
          </a:xfrm>
        </p:spPr>
        <p:txBody>
          <a:bodyPr/>
          <a:lstStyle/>
          <a:p>
            <a:r>
              <a:rPr kumimoji="1" lang="ja-JP" altLang="en-US" dirty="0"/>
              <a:t>コマンドプロンプトを起動する</a:t>
            </a:r>
          </a:p>
        </p:txBody>
      </p:sp>
      <p:pic>
        <p:nvPicPr>
          <p:cNvPr id="10" name="コンテンツ プレースホルダー 9" descr="コンピューターのスクリーンショット&#10;&#10;自動的に生成された説明">
            <a:extLst>
              <a:ext uri="{FF2B5EF4-FFF2-40B4-BE49-F238E27FC236}">
                <a16:creationId xmlns:a16="http://schemas.microsoft.com/office/drawing/2014/main" id="{BF868E4F-BBA7-481C-B2F7-1DCDF82F8BB0}"/>
              </a:ext>
            </a:extLst>
          </p:cNvPr>
          <p:cNvPicPr>
            <a:picLocks noGrp="1" noChangeAspect="1"/>
          </p:cNvPicPr>
          <p:nvPr>
            <p:ph idx="1"/>
          </p:nvPr>
        </p:nvPicPr>
        <p:blipFill rotWithShape="1">
          <a:blip r:embed="rId2"/>
          <a:srcRect t="9790" r="25024"/>
          <a:stretch/>
        </p:blipFill>
        <p:spPr>
          <a:xfrm>
            <a:off x="701161" y="1274751"/>
            <a:ext cx="7023614" cy="4618457"/>
          </a:xfrm>
        </p:spPr>
      </p:pic>
      <p:sp>
        <p:nvSpPr>
          <p:cNvPr id="11" name="矢印: 左 10">
            <a:extLst>
              <a:ext uri="{FF2B5EF4-FFF2-40B4-BE49-F238E27FC236}">
                <a16:creationId xmlns:a16="http://schemas.microsoft.com/office/drawing/2014/main" id="{AAC619BA-08D1-4C72-A6CC-8DC3014A7EFF}"/>
              </a:ext>
            </a:extLst>
          </p:cNvPr>
          <p:cNvSpPr/>
          <p:nvPr/>
        </p:nvSpPr>
        <p:spPr>
          <a:xfrm>
            <a:off x="4440660" y="3200224"/>
            <a:ext cx="1636289" cy="514350"/>
          </a:xfrm>
          <a:prstGeom prst="leftArrow">
            <a:avLst>
              <a:gd name="adj1" fmla="val 50000"/>
              <a:gd name="adj2" fmla="val 93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開く</a:t>
            </a:r>
          </a:p>
        </p:txBody>
      </p:sp>
      <p:pic>
        <p:nvPicPr>
          <p:cNvPr id="5" name="図 4">
            <a:extLst>
              <a:ext uri="{FF2B5EF4-FFF2-40B4-BE49-F238E27FC236}">
                <a16:creationId xmlns:a16="http://schemas.microsoft.com/office/drawing/2014/main" id="{92F8A2D4-C79E-482B-8C0C-2E95D540BB40}"/>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268303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2A690-FA6D-4982-B387-DA3C8F3015CC}"/>
              </a:ext>
            </a:extLst>
          </p:cNvPr>
          <p:cNvSpPr>
            <a:spLocks noGrp="1"/>
          </p:cNvSpPr>
          <p:nvPr>
            <p:ph type="title"/>
          </p:nvPr>
        </p:nvSpPr>
        <p:spPr/>
        <p:txBody>
          <a:bodyPr/>
          <a:lstStyle/>
          <a:p>
            <a:r>
              <a:rPr kumimoji="1" lang="ja-JP" altLang="en-US" dirty="0"/>
              <a:t>鍵ペアの作成</a:t>
            </a:r>
          </a:p>
        </p:txBody>
      </p:sp>
      <p:sp>
        <p:nvSpPr>
          <p:cNvPr id="3" name="コンテンツ プレースホルダー 2">
            <a:extLst>
              <a:ext uri="{FF2B5EF4-FFF2-40B4-BE49-F238E27FC236}">
                <a16:creationId xmlns:a16="http://schemas.microsoft.com/office/drawing/2014/main" id="{636191AB-989A-4A98-B16D-5167CBA2368B}"/>
              </a:ext>
            </a:extLst>
          </p:cNvPr>
          <p:cNvSpPr>
            <a:spLocks noGrp="1"/>
          </p:cNvSpPr>
          <p:nvPr>
            <p:ph idx="1"/>
          </p:nvPr>
        </p:nvSpPr>
        <p:spPr>
          <a:xfrm>
            <a:off x="828436" y="1331259"/>
            <a:ext cx="6711654" cy="4195481"/>
          </a:xfrm>
        </p:spPr>
        <p:txBody>
          <a:bodyPr/>
          <a:lstStyle/>
          <a:p>
            <a:r>
              <a:rPr kumimoji="1" lang="ja-JP" altLang="en-US" dirty="0"/>
              <a:t>コマンドプロンプトに以下のコマンドを入力</a:t>
            </a:r>
            <a:endParaRPr kumimoji="1" lang="en-US" altLang="ja-JP" dirty="0"/>
          </a:p>
          <a:p>
            <a:pPr marL="0" indent="0">
              <a:buNone/>
            </a:pPr>
            <a:r>
              <a:rPr lang="en-US" altLang="ja-JP" dirty="0"/>
              <a:t>※</a:t>
            </a:r>
            <a:r>
              <a:rPr lang="ja-JP" altLang="en-US" dirty="0"/>
              <a:t>“</a:t>
            </a:r>
            <a:r>
              <a:rPr lang="en-US" altLang="ja-JP" dirty="0"/>
              <a:t>&gt;</a:t>
            </a:r>
            <a:r>
              <a:rPr lang="ja-JP" altLang="en-US" dirty="0"/>
              <a:t>”はプロンプトと呼ばれる文字で、入力待ちであることを示すため、入力しなくてよい</a:t>
            </a:r>
            <a:endParaRPr kumimoji="1" lang="en-US" altLang="ja-JP" dirty="0"/>
          </a:p>
          <a:p>
            <a:pPr marL="0" indent="0">
              <a:buNone/>
            </a:pPr>
            <a:r>
              <a:rPr kumimoji="1" lang="en-US" altLang="ja-JP" dirty="0"/>
              <a:t>&gt;</a:t>
            </a:r>
            <a:r>
              <a:rPr kumimoji="1" lang="en-US" altLang="ja-JP" i="1" dirty="0" err="1"/>
              <a:t>mkdir</a:t>
            </a:r>
            <a:r>
              <a:rPr kumimoji="1" lang="en-US" altLang="ja-JP" i="1" dirty="0"/>
              <a:t> works</a:t>
            </a:r>
          </a:p>
          <a:p>
            <a:pPr marL="0" indent="0">
              <a:buNone/>
            </a:pPr>
            <a:r>
              <a:rPr lang="en-US" altLang="ja-JP" dirty="0"/>
              <a:t>&gt;</a:t>
            </a:r>
            <a:r>
              <a:rPr lang="en-US" altLang="ja-JP" i="1" dirty="0"/>
              <a:t>cd works</a:t>
            </a:r>
            <a:endParaRPr kumimoji="1" lang="en-US" altLang="ja-JP" i="1" dirty="0"/>
          </a:p>
          <a:p>
            <a:pPr marL="0" indent="0">
              <a:buNone/>
            </a:pPr>
            <a:r>
              <a:rPr kumimoji="1" lang="en-US" altLang="ja-JP" dirty="0"/>
              <a:t>&gt;</a:t>
            </a:r>
            <a:r>
              <a:rPr kumimoji="1" lang="en-US" altLang="ja-JP" i="1" dirty="0" err="1"/>
              <a:t>ssh</a:t>
            </a:r>
            <a:r>
              <a:rPr lang="en-US" altLang="ja-JP" i="1" dirty="0"/>
              <a:t>-keygen</a:t>
            </a:r>
            <a:r>
              <a:rPr lang="ja-JP" altLang="en-US" dirty="0"/>
              <a:t> </a:t>
            </a:r>
            <a:endParaRPr lang="en-US" altLang="ja-JP" dirty="0"/>
          </a:p>
          <a:p>
            <a:pPr marL="0" indent="0">
              <a:buNone/>
            </a:pPr>
            <a:endParaRPr lang="en-US" altLang="ja-JP" dirty="0"/>
          </a:p>
          <a:p>
            <a:pPr marL="0" indent="0">
              <a:buNone/>
            </a:pPr>
            <a:endParaRPr lang="en-US" altLang="ja-JP" dirty="0"/>
          </a:p>
        </p:txBody>
      </p:sp>
      <p:pic>
        <p:nvPicPr>
          <p:cNvPr id="5" name="図 4" descr="ブラック が含まれている画像&#10;&#10;自動的に生成された説明">
            <a:extLst>
              <a:ext uri="{FF2B5EF4-FFF2-40B4-BE49-F238E27FC236}">
                <a16:creationId xmlns:a16="http://schemas.microsoft.com/office/drawing/2014/main" id="{13D854CF-4C3B-48E8-916A-50A83FD46C02}"/>
              </a:ext>
            </a:extLst>
          </p:cNvPr>
          <p:cNvPicPr>
            <a:picLocks noChangeAspect="1"/>
          </p:cNvPicPr>
          <p:nvPr/>
        </p:nvPicPr>
        <p:blipFill rotWithShape="1">
          <a:blip r:embed="rId2"/>
          <a:srcRect b="22691"/>
          <a:stretch/>
        </p:blipFill>
        <p:spPr>
          <a:xfrm>
            <a:off x="974090" y="3862798"/>
            <a:ext cx="6420345" cy="2094810"/>
          </a:xfrm>
          <a:prstGeom prst="rect">
            <a:avLst/>
          </a:prstGeom>
        </p:spPr>
      </p:pic>
      <p:pic>
        <p:nvPicPr>
          <p:cNvPr id="6" name="図 5">
            <a:extLst>
              <a:ext uri="{FF2B5EF4-FFF2-40B4-BE49-F238E27FC236}">
                <a16:creationId xmlns:a16="http://schemas.microsoft.com/office/drawing/2014/main" id="{27B04A4F-C67D-46B7-B0A9-DB61EA40B7D0}"/>
              </a:ext>
            </a:extLst>
          </p:cNvPr>
          <p:cNvPicPr>
            <a:picLocks noChangeAspect="1"/>
          </p:cNvPicPr>
          <p:nvPr/>
        </p:nvPicPr>
        <p:blipFill>
          <a:blip r:embed="rId3"/>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100380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の写真と文字の加工写真&#10;&#10;自動的に生成された説明">
            <a:extLst>
              <a:ext uri="{FF2B5EF4-FFF2-40B4-BE49-F238E27FC236}">
                <a16:creationId xmlns:a16="http://schemas.microsoft.com/office/drawing/2014/main" id="{3A8DFAD7-648F-4509-B3B2-44A36DEF5D89}"/>
              </a:ext>
            </a:extLst>
          </p:cNvPr>
          <p:cNvPicPr>
            <a:picLocks noChangeAspect="1"/>
          </p:cNvPicPr>
          <p:nvPr/>
        </p:nvPicPr>
        <p:blipFill rotWithShape="1">
          <a:blip r:embed="rId2"/>
          <a:srcRect b="21357"/>
          <a:stretch/>
        </p:blipFill>
        <p:spPr>
          <a:xfrm>
            <a:off x="463462" y="886567"/>
            <a:ext cx="7916449" cy="1307977"/>
          </a:xfrm>
          <a:prstGeom prst="rect">
            <a:avLst/>
          </a:prstGeom>
        </p:spPr>
      </p:pic>
      <p:sp>
        <p:nvSpPr>
          <p:cNvPr id="6" name="テキスト ボックス 5">
            <a:extLst>
              <a:ext uri="{FF2B5EF4-FFF2-40B4-BE49-F238E27FC236}">
                <a16:creationId xmlns:a16="http://schemas.microsoft.com/office/drawing/2014/main" id="{B4B6C5BE-014D-42B2-9999-2420B1EF4F7A}"/>
              </a:ext>
            </a:extLst>
          </p:cNvPr>
          <p:cNvSpPr txBox="1"/>
          <p:nvPr/>
        </p:nvSpPr>
        <p:spPr>
          <a:xfrm>
            <a:off x="408397" y="483293"/>
            <a:ext cx="4013288" cy="370070"/>
          </a:xfrm>
          <a:prstGeom prst="rect">
            <a:avLst/>
          </a:prstGeom>
          <a:noFill/>
        </p:spPr>
        <p:txBody>
          <a:bodyPr wrap="square" rtlCol="0">
            <a:spAutoFit/>
          </a:bodyPr>
          <a:lstStyle/>
          <a:p>
            <a:r>
              <a:rPr kumimoji="1" lang="en-US" altLang="ja-JP" dirty="0"/>
              <a:t>&gt;</a:t>
            </a:r>
            <a:r>
              <a:rPr kumimoji="1" lang="en-US" altLang="ja-JP" i="1" dirty="0" err="1"/>
              <a:t>ssh</a:t>
            </a:r>
            <a:r>
              <a:rPr kumimoji="1" lang="en-US" altLang="ja-JP" i="1" dirty="0"/>
              <a:t>-keygen</a:t>
            </a:r>
            <a:endParaRPr kumimoji="1" lang="ja-JP" altLang="en-US" i="1" dirty="0"/>
          </a:p>
        </p:txBody>
      </p:sp>
      <p:pic>
        <p:nvPicPr>
          <p:cNvPr id="11" name="図 10" descr="文字が書かれているスクリーンショット&#10;&#10;自動的に生成された説明">
            <a:extLst>
              <a:ext uri="{FF2B5EF4-FFF2-40B4-BE49-F238E27FC236}">
                <a16:creationId xmlns:a16="http://schemas.microsoft.com/office/drawing/2014/main" id="{C5C5D44C-4908-4796-A321-98DFBE925C0A}"/>
              </a:ext>
            </a:extLst>
          </p:cNvPr>
          <p:cNvPicPr>
            <a:picLocks noChangeAspect="1"/>
          </p:cNvPicPr>
          <p:nvPr/>
        </p:nvPicPr>
        <p:blipFill rotWithShape="1">
          <a:blip r:embed="rId3"/>
          <a:srcRect b="17951"/>
          <a:stretch/>
        </p:blipFill>
        <p:spPr>
          <a:xfrm>
            <a:off x="463461" y="2581972"/>
            <a:ext cx="7916450" cy="1389953"/>
          </a:xfrm>
          <a:prstGeom prst="rect">
            <a:avLst/>
          </a:prstGeom>
        </p:spPr>
      </p:pic>
      <p:sp>
        <p:nvSpPr>
          <p:cNvPr id="13" name="テキスト ボックス 12">
            <a:extLst>
              <a:ext uri="{FF2B5EF4-FFF2-40B4-BE49-F238E27FC236}">
                <a16:creationId xmlns:a16="http://schemas.microsoft.com/office/drawing/2014/main" id="{5934C520-B9D7-40EF-946E-A087D49AA1E9}"/>
              </a:ext>
            </a:extLst>
          </p:cNvPr>
          <p:cNvSpPr txBox="1"/>
          <p:nvPr/>
        </p:nvSpPr>
        <p:spPr>
          <a:xfrm>
            <a:off x="408398" y="2165101"/>
            <a:ext cx="4013288" cy="370070"/>
          </a:xfrm>
          <a:prstGeom prst="rect">
            <a:avLst/>
          </a:prstGeom>
          <a:noFill/>
        </p:spPr>
        <p:txBody>
          <a:bodyPr wrap="square" rtlCol="0">
            <a:spAutoFit/>
          </a:bodyPr>
          <a:lstStyle/>
          <a:p>
            <a:r>
              <a:rPr kumimoji="1" lang="en-US" altLang="ja-JP" dirty="0"/>
              <a:t>Enter</a:t>
            </a:r>
            <a:r>
              <a:rPr kumimoji="1" lang="ja-JP" altLang="en-US" dirty="0"/>
              <a:t>キーを押す</a:t>
            </a:r>
          </a:p>
        </p:txBody>
      </p:sp>
      <p:sp>
        <p:nvSpPr>
          <p:cNvPr id="14" name="テキスト ボックス 13">
            <a:extLst>
              <a:ext uri="{FF2B5EF4-FFF2-40B4-BE49-F238E27FC236}">
                <a16:creationId xmlns:a16="http://schemas.microsoft.com/office/drawing/2014/main" id="{DA76DF13-323C-46EF-9B1E-72F4F1181726}"/>
              </a:ext>
            </a:extLst>
          </p:cNvPr>
          <p:cNvSpPr txBox="1"/>
          <p:nvPr/>
        </p:nvSpPr>
        <p:spPr>
          <a:xfrm>
            <a:off x="408398" y="3989283"/>
            <a:ext cx="4013288" cy="370070"/>
          </a:xfrm>
          <a:prstGeom prst="rect">
            <a:avLst/>
          </a:prstGeom>
          <a:noFill/>
        </p:spPr>
        <p:txBody>
          <a:bodyPr wrap="square" rtlCol="0">
            <a:spAutoFit/>
          </a:bodyPr>
          <a:lstStyle/>
          <a:p>
            <a:r>
              <a:rPr kumimoji="1" lang="en-US" altLang="ja-JP" dirty="0"/>
              <a:t>Enter</a:t>
            </a:r>
            <a:r>
              <a:rPr kumimoji="1" lang="ja-JP" altLang="en-US" dirty="0"/>
              <a:t>キーを押す</a:t>
            </a:r>
          </a:p>
        </p:txBody>
      </p:sp>
      <p:pic>
        <p:nvPicPr>
          <p:cNvPr id="16" name="図 15" descr="スクリーンショット, 食品 が含まれている画像&#10;&#10;自動的に生成された説明">
            <a:extLst>
              <a:ext uri="{FF2B5EF4-FFF2-40B4-BE49-F238E27FC236}">
                <a16:creationId xmlns:a16="http://schemas.microsoft.com/office/drawing/2014/main" id="{965AD724-02AF-43A9-AD0D-0E166DB856C8}"/>
              </a:ext>
            </a:extLst>
          </p:cNvPr>
          <p:cNvPicPr>
            <a:picLocks noChangeAspect="1"/>
          </p:cNvPicPr>
          <p:nvPr/>
        </p:nvPicPr>
        <p:blipFill rotWithShape="1">
          <a:blip r:embed="rId4"/>
          <a:srcRect b="12295"/>
          <a:stretch/>
        </p:blipFill>
        <p:spPr>
          <a:xfrm>
            <a:off x="435929" y="4347533"/>
            <a:ext cx="7971513" cy="1623900"/>
          </a:xfrm>
          <a:prstGeom prst="rect">
            <a:avLst/>
          </a:prstGeom>
        </p:spPr>
      </p:pic>
      <p:sp>
        <p:nvSpPr>
          <p:cNvPr id="17" name="テキスト ボックス 16">
            <a:extLst>
              <a:ext uri="{FF2B5EF4-FFF2-40B4-BE49-F238E27FC236}">
                <a16:creationId xmlns:a16="http://schemas.microsoft.com/office/drawing/2014/main" id="{746926EB-1F4D-45DE-90AB-7D3D80FAF3B8}"/>
              </a:ext>
            </a:extLst>
          </p:cNvPr>
          <p:cNvSpPr txBox="1"/>
          <p:nvPr/>
        </p:nvSpPr>
        <p:spPr>
          <a:xfrm>
            <a:off x="408397" y="6010453"/>
            <a:ext cx="4013288" cy="370070"/>
          </a:xfrm>
          <a:prstGeom prst="rect">
            <a:avLst/>
          </a:prstGeom>
          <a:noFill/>
        </p:spPr>
        <p:txBody>
          <a:bodyPr wrap="square" rtlCol="0">
            <a:spAutoFit/>
          </a:bodyPr>
          <a:lstStyle/>
          <a:p>
            <a:r>
              <a:rPr kumimoji="1" lang="en-US" altLang="ja-JP" dirty="0"/>
              <a:t>Enter</a:t>
            </a:r>
            <a:r>
              <a:rPr kumimoji="1" lang="ja-JP" altLang="en-US" dirty="0"/>
              <a:t>キーを押す</a:t>
            </a:r>
          </a:p>
        </p:txBody>
      </p:sp>
      <p:cxnSp>
        <p:nvCxnSpPr>
          <p:cNvPr id="19" name="直線コネクタ 18">
            <a:extLst>
              <a:ext uri="{FF2B5EF4-FFF2-40B4-BE49-F238E27FC236}">
                <a16:creationId xmlns:a16="http://schemas.microsoft.com/office/drawing/2014/main" id="{86C64C2A-4D6B-47B5-AC5C-1E545F9FFCBB}"/>
              </a:ext>
            </a:extLst>
          </p:cNvPr>
          <p:cNvCxnSpPr>
            <a:cxnSpLocks/>
          </p:cNvCxnSpPr>
          <p:nvPr/>
        </p:nvCxnSpPr>
        <p:spPr>
          <a:xfrm>
            <a:off x="4086225" y="1943100"/>
            <a:ext cx="3600450" cy="0"/>
          </a:xfrm>
          <a:prstGeom prst="line">
            <a:avLst/>
          </a:prstGeom>
        </p:spPr>
        <p:style>
          <a:lnRef idx="2">
            <a:schemeClr val="accent3"/>
          </a:lnRef>
          <a:fillRef idx="0">
            <a:schemeClr val="accent3"/>
          </a:fillRef>
          <a:effectRef idx="1">
            <a:schemeClr val="accent3"/>
          </a:effectRef>
          <a:fontRef idx="minor">
            <a:schemeClr val="tx1"/>
          </a:fontRef>
        </p:style>
      </p:cxnSp>
      <p:sp>
        <p:nvSpPr>
          <p:cNvPr id="21" name="吹き出し: 円形 20">
            <a:extLst>
              <a:ext uri="{FF2B5EF4-FFF2-40B4-BE49-F238E27FC236}">
                <a16:creationId xmlns:a16="http://schemas.microsoft.com/office/drawing/2014/main" id="{179A8E11-2EE8-4300-B0F1-B6DEC9B42F17}"/>
              </a:ext>
            </a:extLst>
          </p:cNvPr>
          <p:cNvSpPr/>
          <p:nvPr/>
        </p:nvSpPr>
        <p:spPr>
          <a:xfrm>
            <a:off x="4914899" y="2145494"/>
            <a:ext cx="2219325" cy="370070"/>
          </a:xfrm>
          <a:prstGeom prst="wedgeEllipseCallout">
            <a:avLst>
              <a:gd name="adj1" fmla="val -18258"/>
              <a:gd name="adj2" fmla="val -7391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鍵の場所</a:t>
            </a:r>
          </a:p>
        </p:txBody>
      </p:sp>
      <p:pic>
        <p:nvPicPr>
          <p:cNvPr id="12" name="図 11">
            <a:extLst>
              <a:ext uri="{FF2B5EF4-FFF2-40B4-BE49-F238E27FC236}">
                <a16:creationId xmlns:a16="http://schemas.microsoft.com/office/drawing/2014/main" id="{99C4A4E9-03A3-4729-BBFD-A9B9ED00750C}"/>
              </a:ext>
            </a:extLst>
          </p:cNvPr>
          <p:cNvPicPr>
            <a:picLocks noChangeAspect="1"/>
          </p:cNvPicPr>
          <p:nvPr/>
        </p:nvPicPr>
        <p:blipFill>
          <a:blip r:embed="rId5"/>
          <a:stretch>
            <a:fillRect/>
          </a:stretch>
        </p:blipFill>
        <p:spPr>
          <a:xfrm>
            <a:off x="7668344" y="6237312"/>
            <a:ext cx="1403648" cy="506683"/>
          </a:xfrm>
          <a:prstGeom prst="rect">
            <a:avLst/>
          </a:prstGeom>
        </p:spPr>
      </p:pic>
    </p:spTree>
    <p:extLst>
      <p:ext uri="{BB962C8B-B14F-4D97-AF65-F5344CB8AC3E}">
        <p14:creationId xmlns:p14="http://schemas.microsoft.com/office/powerpoint/2010/main" val="27159487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1449</TotalTime>
  <Words>802</Words>
  <Application>Microsoft Office PowerPoint</Application>
  <PresentationFormat>画面に合わせる (4:3)</PresentationFormat>
  <Paragraphs>85</Paragraphs>
  <Slides>19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Arial Unicode MS</vt:lpstr>
      <vt:lpstr>游ゴシック</vt:lpstr>
      <vt:lpstr>游ゴシック Light</vt:lpstr>
      <vt:lpstr>Arial</vt:lpstr>
      <vt:lpstr>Office テーマ</vt:lpstr>
      <vt:lpstr>情報実験INEX 2020 第１回 SSH接続を行う準備</vt:lpstr>
      <vt:lpstr>リモートアクセスとは</vt:lpstr>
      <vt:lpstr>リモートアクセスを実現する手段：SSH</vt:lpstr>
      <vt:lpstr>公開鍵認証方式</vt:lpstr>
      <vt:lpstr>さっそくやってみよう</vt:lpstr>
      <vt:lpstr>やってみよう ～Windows 10編</vt:lpstr>
      <vt:lpstr>コマンドプロンプトを起動する</vt:lpstr>
      <vt:lpstr>鍵ペアの作成</vt:lpstr>
      <vt:lpstr>PowerPoint プレゼンテーション</vt:lpstr>
      <vt:lpstr>PowerPoint プレゼンテーション</vt:lpstr>
      <vt:lpstr>PowerPoint プレゼンテーション</vt:lpstr>
      <vt:lpstr>本日の課題その2</vt:lpstr>
      <vt:lpstr>公開鍵をzip圧縮する方法</vt:lpstr>
      <vt:lpstr>PowerPoint プレゼンテーション</vt:lpstr>
      <vt:lpstr>suuへのアップロードと ファイルへのURLの張り方</vt:lpstr>
      <vt:lpstr>アップロード方法（前回の復習）</vt:lpstr>
      <vt:lpstr>PowerPoint プレゼンテーション</vt:lpstr>
      <vt:lpstr>PowerPoint プレゼンテーション</vt:lpstr>
      <vt:lpstr>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情報実験INEX 2020 第１回 SSH接続（仮）</dc:title>
  <dc:creator>玄己 杉山</dc:creator>
  <cp:lastModifiedBy>Sugiyama Haruki</cp:lastModifiedBy>
  <cp:revision>2</cp:revision>
  <cp:lastPrinted>2020-05-19T08:08:37Z</cp:lastPrinted>
  <dcterms:created xsi:type="dcterms:W3CDTF">2020-04-18T05:23:34Z</dcterms:created>
  <dcterms:modified xsi:type="dcterms:W3CDTF">2020-05-19T08:08:53Z</dcterms:modified>
</cp:coreProperties>
</file>