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51"/>
  </p:handoutMasterIdLst>
  <p:sldIdLst>
    <p:sldId id="256" r:id="rId2"/>
    <p:sldId id="257" r:id="rId3"/>
    <p:sldId id="259" r:id="rId4"/>
    <p:sldId id="262" r:id="rId5"/>
    <p:sldId id="265" r:id="rId6"/>
    <p:sldId id="388" r:id="rId7"/>
    <p:sldId id="264" r:id="rId8"/>
    <p:sldId id="389" r:id="rId9"/>
    <p:sldId id="381" r:id="rId10"/>
    <p:sldId id="324" r:id="rId11"/>
    <p:sldId id="384" r:id="rId12"/>
    <p:sldId id="326" r:id="rId13"/>
    <p:sldId id="357" r:id="rId14"/>
    <p:sldId id="335" r:id="rId15"/>
    <p:sldId id="330" r:id="rId16"/>
    <p:sldId id="336" r:id="rId17"/>
    <p:sldId id="332" r:id="rId18"/>
    <p:sldId id="395" r:id="rId19"/>
    <p:sldId id="394" r:id="rId20"/>
    <p:sldId id="327" r:id="rId21"/>
    <p:sldId id="396" r:id="rId22"/>
    <p:sldId id="356" r:id="rId23"/>
    <p:sldId id="379" r:id="rId24"/>
    <p:sldId id="349" r:id="rId25"/>
    <p:sldId id="350" r:id="rId26"/>
    <p:sldId id="392" r:id="rId27"/>
    <p:sldId id="397" r:id="rId28"/>
    <p:sldId id="272" r:id="rId29"/>
    <p:sldId id="358" r:id="rId30"/>
    <p:sldId id="359" r:id="rId31"/>
    <p:sldId id="371" r:id="rId32"/>
    <p:sldId id="385" r:id="rId33"/>
    <p:sldId id="363" r:id="rId34"/>
    <p:sldId id="378" r:id="rId35"/>
    <p:sldId id="393" r:id="rId36"/>
    <p:sldId id="383" r:id="rId37"/>
    <p:sldId id="387" r:id="rId38"/>
    <p:sldId id="369" r:id="rId39"/>
    <p:sldId id="367" r:id="rId40"/>
    <p:sldId id="376" r:id="rId41"/>
    <p:sldId id="380" r:id="rId42"/>
    <p:sldId id="374" r:id="rId43"/>
    <p:sldId id="368" r:id="rId44"/>
    <p:sldId id="273" r:id="rId45"/>
    <p:sldId id="391" r:id="rId46"/>
    <p:sldId id="258" r:id="rId47"/>
    <p:sldId id="334" r:id="rId48"/>
    <p:sldId id="343" r:id="rId49"/>
    <p:sldId id="340" r:id="rId50"/>
  </p:sldIdLst>
  <p:sldSz cx="9144000" cy="6858000" type="screen4x3"/>
  <p:notesSz cx="67945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66"/>
    <a:srgbClr val="FFFFFF"/>
    <a:srgbClr val="33CC33"/>
    <a:srgbClr val="CC66FF"/>
    <a:srgbClr val="CCCC00"/>
    <a:srgbClr val="FF33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29" autoAdjust="0"/>
    <p:restoredTop sz="89255" autoAdjust="0"/>
  </p:normalViewPr>
  <p:slideViewPr>
    <p:cSldViewPr>
      <p:cViewPr varScale="1">
        <p:scale>
          <a:sx n="76" d="100"/>
          <a:sy n="76" d="100"/>
        </p:scale>
        <p:origin x="4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FB8F39F6-FC42-489A-99B4-8F27D9E2DE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8CFFE864-5283-4CC7-87EC-DE85706A46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3DEB051E-8F28-4455-A6EB-416556C916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9861" name="Rectangle 5">
            <a:extLst>
              <a:ext uri="{FF2B5EF4-FFF2-40B4-BE49-F238E27FC236}">
                <a16:creationId xmlns:a16="http://schemas.microsoft.com/office/drawing/2014/main" id="{52042EBF-0ACE-4C01-A327-B91D008FC4D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72B5FC-3B61-41D1-83E5-C26246644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468B133-9552-40D2-AF15-AD4CF095187F}"/>
              </a:ext>
            </a:extLst>
          </p:cNvPr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0290E3D7-E900-4935-AD15-BEF15AFF5DE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1EE20A63-BA50-494C-B31A-EE3FB6D57EE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CD4C41EF-39DA-4E51-966F-3C495EFD804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C2CBE7B1-858E-4480-AC93-693DBD39602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25FFE2E6-BCC6-41B3-AC78-74C5820B2B1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D6A69649-CBBD-4093-8AF6-12AAB186883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A54EDC60-58CE-4BA5-8177-404A75009D4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B62A5362-C92D-4090-8236-12814007509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DE4D975-EA1E-4CC5-9A9F-C00D0AD1FD7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70EB66F-E7F0-4568-A013-EC7BB319F4B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09E3F9D4-D3C6-4673-B0CD-864E88FCBF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82D4A336-62E4-430A-8FCB-D932EB2018D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A019AA76-FB9C-4486-9BFB-3A7A3E3E000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E4E0391B-7A04-4231-A4E8-1046C5DF0D6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D5478F9E-73B3-486E-853C-A0BEDD1FA51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ACEEEC81-9A35-4E00-BA91-49AFCE81AD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87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AAAF6EAA-097C-4DCB-A56A-C8625C11676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0D74D6CA-4F5A-445C-8F57-945A43FC360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B1D6A2FD-B810-40AF-BBA1-E63AB46699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8FCCDA40-C3A7-4511-B82C-949ECA8A467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E135BF4C-4BD8-4031-99FC-1C7636DD85B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16E090AD-89A4-43C1-A373-B6E140CE77C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951D5719-B281-4E7F-9D5D-C8FA5F97469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16CE1658-5DA9-4E74-AFA8-F8EE707F63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8581BDD5-0855-4CE2-BFAA-EA5E7A99C3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DE3A38CC-9BD1-49CC-8D1B-2688DBEC711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CBB9E094-14DF-434A-95CA-4DC7AB1024D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17D53C16-5960-4899-A4C0-54E2048DE8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6B2A4EDA-2508-4346-932F-D9FC11D131B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4EE70F38-B3A6-4A63-8317-05A29F2EC00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4C0DB5B2-29D1-4CC6-B3F0-9B74E592AF3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C63F1F5F-280F-4C61-8D4C-0AC0C88CC2F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latin typeface="Arial" charset="0"/>
              </a:endParaRPr>
            </a:p>
          </p:txBody>
        </p:sp>
        <p:sp>
          <p:nvSpPr>
            <p:cNvPr id="37" name="Oval 35">
              <a:extLst>
                <a:ext uri="{FF2B5EF4-FFF2-40B4-BE49-F238E27FC236}">
                  <a16:creationId xmlns:a16="http://schemas.microsoft.com/office/drawing/2014/main" id="{861B380F-A820-46D9-BAF2-DD5D121394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38" name="Oval 36">
              <a:extLst>
                <a:ext uri="{FF2B5EF4-FFF2-40B4-BE49-F238E27FC236}">
                  <a16:creationId xmlns:a16="http://schemas.microsoft.com/office/drawing/2014/main" id="{A4511BEF-8D7F-4C7B-8595-5CCE1C6F099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39" name="Oval 37">
              <a:extLst>
                <a:ext uri="{FF2B5EF4-FFF2-40B4-BE49-F238E27FC236}">
                  <a16:creationId xmlns:a16="http://schemas.microsoft.com/office/drawing/2014/main" id="{B9A84595-8BF4-48FA-9514-059E9AE0FB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0" name="Oval 38">
              <a:extLst>
                <a:ext uri="{FF2B5EF4-FFF2-40B4-BE49-F238E27FC236}">
                  <a16:creationId xmlns:a16="http://schemas.microsoft.com/office/drawing/2014/main" id="{70A5F0FE-2124-457C-9138-2ED1EFBB75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1" name="Oval 39">
              <a:extLst>
                <a:ext uri="{FF2B5EF4-FFF2-40B4-BE49-F238E27FC236}">
                  <a16:creationId xmlns:a16="http://schemas.microsoft.com/office/drawing/2014/main" id="{4D96B80C-F6C9-446E-B8A9-24F147EAC1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2" name="Oval 40">
              <a:extLst>
                <a:ext uri="{FF2B5EF4-FFF2-40B4-BE49-F238E27FC236}">
                  <a16:creationId xmlns:a16="http://schemas.microsoft.com/office/drawing/2014/main" id="{3FC7E9DC-6EFB-4EA7-B871-FD22086A38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3" name="Oval 41">
              <a:extLst>
                <a:ext uri="{FF2B5EF4-FFF2-40B4-BE49-F238E27FC236}">
                  <a16:creationId xmlns:a16="http://schemas.microsoft.com/office/drawing/2014/main" id="{3BB2E186-5CFB-4292-8E63-65991E27A5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4" name="Oval 42">
              <a:extLst>
                <a:ext uri="{FF2B5EF4-FFF2-40B4-BE49-F238E27FC236}">
                  <a16:creationId xmlns:a16="http://schemas.microsoft.com/office/drawing/2014/main" id="{CE35982F-3B05-49D6-9EBC-B2424DE471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5" name="Oval 43">
              <a:extLst>
                <a:ext uri="{FF2B5EF4-FFF2-40B4-BE49-F238E27FC236}">
                  <a16:creationId xmlns:a16="http://schemas.microsoft.com/office/drawing/2014/main" id="{840F75D3-8C0F-404F-BC05-74465163CCB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6" name="Oval 44">
              <a:extLst>
                <a:ext uri="{FF2B5EF4-FFF2-40B4-BE49-F238E27FC236}">
                  <a16:creationId xmlns:a16="http://schemas.microsoft.com/office/drawing/2014/main" id="{DE016520-D59B-46BD-8A27-0BD7F70839A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7" name="Oval 45">
              <a:extLst>
                <a:ext uri="{FF2B5EF4-FFF2-40B4-BE49-F238E27FC236}">
                  <a16:creationId xmlns:a16="http://schemas.microsoft.com/office/drawing/2014/main" id="{715A0BCB-5D82-4C23-A078-F7E0402C538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8" name="Oval 46">
              <a:extLst>
                <a:ext uri="{FF2B5EF4-FFF2-40B4-BE49-F238E27FC236}">
                  <a16:creationId xmlns:a16="http://schemas.microsoft.com/office/drawing/2014/main" id="{51B92221-7F88-454D-BBA8-4CC7BE3A42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49" name="Oval 47">
              <a:extLst>
                <a:ext uri="{FF2B5EF4-FFF2-40B4-BE49-F238E27FC236}">
                  <a16:creationId xmlns:a16="http://schemas.microsoft.com/office/drawing/2014/main" id="{EC74E562-A426-4FEA-84B8-6D832F297B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0" name="Oval 48">
              <a:extLst>
                <a:ext uri="{FF2B5EF4-FFF2-40B4-BE49-F238E27FC236}">
                  <a16:creationId xmlns:a16="http://schemas.microsoft.com/office/drawing/2014/main" id="{DCDD95BD-CE82-4AAF-8BC0-24154DC3227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1" name="Oval 49">
              <a:extLst>
                <a:ext uri="{FF2B5EF4-FFF2-40B4-BE49-F238E27FC236}">
                  <a16:creationId xmlns:a16="http://schemas.microsoft.com/office/drawing/2014/main" id="{E5BE9954-43B9-4C04-B9AE-78E8FBD996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2" name="Oval 50">
              <a:extLst>
                <a:ext uri="{FF2B5EF4-FFF2-40B4-BE49-F238E27FC236}">
                  <a16:creationId xmlns:a16="http://schemas.microsoft.com/office/drawing/2014/main" id="{BA5F51F6-6E98-4DAB-8F90-458CCFD82E7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3" name="Oval 51">
              <a:extLst>
                <a:ext uri="{FF2B5EF4-FFF2-40B4-BE49-F238E27FC236}">
                  <a16:creationId xmlns:a16="http://schemas.microsoft.com/office/drawing/2014/main" id="{96A8D9B8-ECCF-42AD-80EA-526C2FCA506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4" name="Oval 52">
              <a:extLst>
                <a:ext uri="{FF2B5EF4-FFF2-40B4-BE49-F238E27FC236}">
                  <a16:creationId xmlns:a16="http://schemas.microsoft.com/office/drawing/2014/main" id="{246922E8-C394-4739-95E9-DAAD47D166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5" name="Oval 53">
              <a:extLst>
                <a:ext uri="{FF2B5EF4-FFF2-40B4-BE49-F238E27FC236}">
                  <a16:creationId xmlns:a16="http://schemas.microsoft.com/office/drawing/2014/main" id="{FAD66776-53DE-463D-BFD7-EE2F27E4BE7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6" name="Oval 54">
              <a:extLst>
                <a:ext uri="{FF2B5EF4-FFF2-40B4-BE49-F238E27FC236}">
                  <a16:creationId xmlns:a16="http://schemas.microsoft.com/office/drawing/2014/main" id="{605A8D7E-ABCC-43A1-BD2D-CD44BB5625B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7" name="Oval 55">
              <a:extLst>
                <a:ext uri="{FF2B5EF4-FFF2-40B4-BE49-F238E27FC236}">
                  <a16:creationId xmlns:a16="http://schemas.microsoft.com/office/drawing/2014/main" id="{3996CC40-715F-437E-BA3D-4278C25AA1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8" name="Oval 56">
              <a:extLst>
                <a:ext uri="{FF2B5EF4-FFF2-40B4-BE49-F238E27FC236}">
                  <a16:creationId xmlns:a16="http://schemas.microsoft.com/office/drawing/2014/main" id="{69CCE05A-4F4A-44F5-9FB0-7B93E8CA978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59" name="Oval 57">
              <a:extLst>
                <a:ext uri="{FF2B5EF4-FFF2-40B4-BE49-F238E27FC236}">
                  <a16:creationId xmlns:a16="http://schemas.microsoft.com/office/drawing/2014/main" id="{99F34D25-7386-44C0-930C-F37EC5052C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0" name="Oval 58">
              <a:extLst>
                <a:ext uri="{FF2B5EF4-FFF2-40B4-BE49-F238E27FC236}">
                  <a16:creationId xmlns:a16="http://schemas.microsoft.com/office/drawing/2014/main" id="{E17593F6-232A-498E-96E9-3485B556E9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1" name="Oval 59">
              <a:extLst>
                <a:ext uri="{FF2B5EF4-FFF2-40B4-BE49-F238E27FC236}">
                  <a16:creationId xmlns:a16="http://schemas.microsoft.com/office/drawing/2014/main" id="{3B047C6D-2259-4CD1-8FDF-82ED6E3C97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2" name="Oval 60">
              <a:extLst>
                <a:ext uri="{FF2B5EF4-FFF2-40B4-BE49-F238E27FC236}">
                  <a16:creationId xmlns:a16="http://schemas.microsoft.com/office/drawing/2014/main" id="{1A398D47-D890-4122-A901-CCF8FEAE01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3" name="Oval 61">
              <a:extLst>
                <a:ext uri="{FF2B5EF4-FFF2-40B4-BE49-F238E27FC236}">
                  <a16:creationId xmlns:a16="http://schemas.microsoft.com/office/drawing/2014/main" id="{7D4F5663-C737-46CE-89C3-DB716DC272C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4" name="Oval 62">
              <a:extLst>
                <a:ext uri="{FF2B5EF4-FFF2-40B4-BE49-F238E27FC236}">
                  <a16:creationId xmlns:a16="http://schemas.microsoft.com/office/drawing/2014/main" id="{861E2DB1-C0FB-4DCF-AB6A-CD847AFDB8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5" name="Oval 63">
              <a:extLst>
                <a:ext uri="{FF2B5EF4-FFF2-40B4-BE49-F238E27FC236}">
                  <a16:creationId xmlns:a16="http://schemas.microsoft.com/office/drawing/2014/main" id="{A000E6A8-C201-47B6-9F41-9CBB8EB773B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6" name="Oval 64">
              <a:extLst>
                <a:ext uri="{FF2B5EF4-FFF2-40B4-BE49-F238E27FC236}">
                  <a16:creationId xmlns:a16="http://schemas.microsoft.com/office/drawing/2014/main" id="{F740DFB7-EB37-4F5B-A2AB-CAE7B7DDF6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7" name="Oval 65">
              <a:extLst>
                <a:ext uri="{FF2B5EF4-FFF2-40B4-BE49-F238E27FC236}">
                  <a16:creationId xmlns:a16="http://schemas.microsoft.com/office/drawing/2014/main" id="{891D1657-ADCD-4DC5-B7C2-8D7F2D8860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8" name="Oval 66">
              <a:extLst>
                <a:ext uri="{FF2B5EF4-FFF2-40B4-BE49-F238E27FC236}">
                  <a16:creationId xmlns:a16="http://schemas.microsoft.com/office/drawing/2014/main" id="{64A5B212-147D-41A7-8D2C-F3BE6CF4A7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69" name="Oval 67">
              <a:extLst>
                <a:ext uri="{FF2B5EF4-FFF2-40B4-BE49-F238E27FC236}">
                  <a16:creationId xmlns:a16="http://schemas.microsoft.com/office/drawing/2014/main" id="{2949A93B-94D1-487B-BA2E-6ED8DC7489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0" name="Oval 68">
              <a:extLst>
                <a:ext uri="{FF2B5EF4-FFF2-40B4-BE49-F238E27FC236}">
                  <a16:creationId xmlns:a16="http://schemas.microsoft.com/office/drawing/2014/main" id="{2509D089-9C1E-41B2-952B-BC12C33EBC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1" name="Oval 69">
              <a:extLst>
                <a:ext uri="{FF2B5EF4-FFF2-40B4-BE49-F238E27FC236}">
                  <a16:creationId xmlns:a16="http://schemas.microsoft.com/office/drawing/2014/main" id="{04236D26-CA23-44A4-87B5-01E7BBEA71B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2" name="Oval 70">
              <a:extLst>
                <a:ext uri="{FF2B5EF4-FFF2-40B4-BE49-F238E27FC236}">
                  <a16:creationId xmlns:a16="http://schemas.microsoft.com/office/drawing/2014/main" id="{F0F816D0-3206-4313-939E-6C53B38397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3" name="Oval 71">
              <a:extLst>
                <a:ext uri="{FF2B5EF4-FFF2-40B4-BE49-F238E27FC236}">
                  <a16:creationId xmlns:a16="http://schemas.microsoft.com/office/drawing/2014/main" id="{D9E2A38F-3829-444D-B0CC-000EFBE14E0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4" name="Oval 72">
              <a:extLst>
                <a:ext uri="{FF2B5EF4-FFF2-40B4-BE49-F238E27FC236}">
                  <a16:creationId xmlns:a16="http://schemas.microsoft.com/office/drawing/2014/main" id="{FBF3E421-60FF-4971-B014-969A40E280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5" name="Oval 73">
              <a:extLst>
                <a:ext uri="{FF2B5EF4-FFF2-40B4-BE49-F238E27FC236}">
                  <a16:creationId xmlns:a16="http://schemas.microsoft.com/office/drawing/2014/main" id="{9A72CC55-B4FE-495E-86D0-4E7799A3DB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6" name="Oval 74">
              <a:extLst>
                <a:ext uri="{FF2B5EF4-FFF2-40B4-BE49-F238E27FC236}">
                  <a16:creationId xmlns:a16="http://schemas.microsoft.com/office/drawing/2014/main" id="{A079982D-3772-439F-888A-58E0854105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7" name="Oval 75">
              <a:extLst>
                <a:ext uri="{FF2B5EF4-FFF2-40B4-BE49-F238E27FC236}">
                  <a16:creationId xmlns:a16="http://schemas.microsoft.com/office/drawing/2014/main" id="{B253B19B-898B-4379-BA0D-95B2A598A80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8" name="Oval 76">
              <a:extLst>
                <a:ext uri="{FF2B5EF4-FFF2-40B4-BE49-F238E27FC236}">
                  <a16:creationId xmlns:a16="http://schemas.microsoft.com/office/drawing/2014/main" id="{2563950C-B27A-42A4-BC19-8FE12540F3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79" name="Oval 77">
              <a:extLst>
                <a:ext uri="{FF2B5EF4-FFF2-40B4-BE49-F238E27FC236}">
                  <a16:creationId xmlns:a16="http://schemas.microsoft.com/office/drawing/2014/main" id="{0C47AA04-48D3-44CC-B7BD-590B5013BB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0" name="Oval 78">
              <a:extLst>
                <a:ext uri="{FF2B5EF4-FFF2-40B4-BE49-F238E27FC236}">
                  <a16:creationId xmlns:a16="http://schemas.microsoft.com/office/drawing/2014/main" id="{FFF2CFA0-7A04-4BC3-9009-DBAE790884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1" name="Oval 79">
              <a:extLst>
                <a:ext uri="{FF2B5EF4-FFF2-40B4-BE49-F238E27FC236}">
                  <a16:creationId xmlns:a16="http://schemas.microsoft.com/office/drawing/2014/main" id="{CCC426E6-42AE-4A15-A74B-73D891CB0B8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2" name="Oval 80">
              <a:extLst>
                <a:ext uri="{FF2B5EF4-FFF2-40B4-BE49-F238E27FC236}">
                  <a16:creationId xmlns:a16="http://schemas.microsoft.com/office/drawing/2014/main" id="{A25114B3-75EF-4588-852C-B9FF23C5C5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3" name="Oval 81">
              <a:extLst>
                <a:ext uri="{FF2B5EF4-FFF2-40B4-BE49-F238E27FC236}">
                  <a16:creationId xmlns:a16="http://schemas.microsoft.com/office/drawing/2014/main" id="{38BBC832-C455-407D-B1E2-4AA41329BCC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4" name="Oval 82">
              <a:extLst>
                <a:ext uri="{FF2B5EF4-FFF2-40B4-BE49-F238E27FC236}">
                  <a16:creationId xmlns:a16="http://schemas.microsoft.com/office/drawing/2014/main" id="{F585F339-D521-4238-9081-C716E7D9EB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5" name="Oval 83">
              <a:extLst>
                <a:ext uri="{FF2B5EF4-FFF2-40B4-BE49-F238E27FC236}">
                  <a16:creationId xmlns:a16="http://schemas.microsoft.com/office/drawing/2014/main" id="{70B89F82-3684-47D0-968B-C73331A222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6" name="Oval 84">
              <a:extLst>
                <a:ext uri="{FF2B5EF4-FFF2-40B4-BE49-F238E27FC236}">
                  <a16:creationId xmlns:a16="http://schemas.microsoft.com/office/drawing/2014/main" id="{DF9C6D8E-E67E-44A9-959D-D772A1EAA41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7" name="Oval 85">
              <a:extLst>
                <a:ext uri="{FF2B5EF4-FFF2-40B4-BE49-F238E27FC236}">
                  <a16:creationId xmlns:a16="http://schemas.microsoft.com/office/drawing/2014/main" id="{292F07E7-EAC7-46BB-8CAC-22F9CA6C02B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8" name="Oval 86">
              <a:extLst>
                <a:ext uri="{FF2B5EF4-FFF2-40B4-BE49-F238E27FC236}">
                  <a16:creationId xmlns:a16="http://schemas.microsoft.com/office/drawing/2014/main" id="{D3848305-8F8A-42ED-8873-773087BCD40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89" name="Oval 87">
              <a:extLst>
                <a:ext uri="{FF2B5EF4-FFF2-40B4-BE49-F238E27FC236}">
                  <a16:creationId xmlns:a16="http://schemas.microsoft.com/office/drawing/2014/main" id="{C580774D-81A9-4A64-9348-A0707CE03F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0" name="Oval 88">
              <a:extLst>
                <a:ext uri="{FF2B5EF4-FFF2-40B4-BE49-F238E27FC236}">
                  <a16:creationId xmlns:a16="http://schemas.microsoft.com/office/drawing/2014/main" id="{4E8566CB-A3F8-4E33-A589-8952E333F1C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1" name="Oval 89">
              <a:extLst>
                <a:ext uri="{FF2B5EF4-FFF2-40B4-BE49-F238E27FC236}">
                  <a16:creationId xmlns:a16="http://schemas.microsoft.com/office/drawing/2014/main" id="{67BDDB7C-3A25-46E4-B5FA-0095AA5191A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2" name="Oval 90">
              <a:extLst>
                <a:ext uri="{FF2B5EF4-FFF2-40B4-BE49-F238E27FC236}">
                  <a16:creationId xmlns:a16="http://schemas.microsoft.com/office/drawing/2014/main" id="{3837723F-4C81-45D6-A0C6-8BDB3AACD5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3" name="Oval 91">
              <a:extLst>
                <a:ext uri="{FF2B5EF4-FFF2-40B4-BE49-F238E27FC236}">
                  <a16:creationId xmlns:a16="http://schemas.microsoft.com/office/drawing/2014/main" id="{EC7554F6-EE91-48A2-8B21-D2091594220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4" name="Oval 92">
              <a:extLst>
                <a:ext uri="{FF2B5EF4-FFF2-40B4-BE49-F238E27FC236}">
                  <a16:creationId xmlns:a16="http://schemas.microsoft.com/office/drawing/2014/main" id="{759355F8-8C32-4E19-BBC1-CAB6E453C4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5" name="Oval 93">
              <a:extLst>
                <a:ext uri="{FF2B5EF4-FFF2-40B4-BE49-F238E27FC236}">
                  <a16:creationId xmlns:a16="http://schemas.microsoft.com/office/drawing/2014/main" id="{D4D8FEC8-A9D1-472D-A273-FEA2E8564A7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6" name="Oval 94">
              <a:extLst>
                <a:ext uri="{FF2B5EF4-FFF2-40B4-BE49-F238E27FC236}">
                  <a16:creationId xmlns:a16="http://schemas.microsoft.com/office/drawing/2014/main" id="{C0202560-A05E-440D-90D3-BBC1AABDB1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7" name="Oval 95">
              <a:extLst>
                <a:ext uri="{FF2B5EF4-FFF2-40B4-BE49-F238E27FC236}">
                  <a16:creationId xmlns:a16="http://schemas.microsoft.com/office/drawing/2014/main" id="{786FB940-FA1A-407E-96D8-7273E41D26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8" name="Oval 96">
              <a:extLst>
                <a:ext uri="{FF2B5EF4-FFF2-40B4-BE49-F238E27FC236}">
                  <a16:creationId xmlns:a16="http://schemas.microsoft.com/office/drawing/2014/main" id="{A9E00C63-DEDC-432F-9FA4-A39A68F2DF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99" name="Oval 97">
              <a:extLst>
                <a:ext uri="{FF2B5EF4-FFF2-40B4-BE49-F238E27FC236}">
                  <a16:creationId xmlns:a16="http://schemas.microsoft.com/office/drawing/2014/main" id="{2B63895D-AB1B-46D1-A9AB-960DCD2C2B2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0" name="Oval 98">
              <a:extLst>
                <a:ext uri="{FF2B5EF4-FFF2-40B4-BE49-F238E27FC236}">
                  <a16:creationId xmlns:a16="http://schemas.microsoft.com/office/drawing/2014/main" id="{A04708FF-1B16-4E7A-80F4-7FF95B59F7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1" name="Oval 99">
              <a:extLst>
                <a:ext uri="{FF2B5EF4-FFF2-40B4-BE49-F238E27FC236}">
                  <a16:creationId xmlns:a16="http://schemas.microsoft.com/office/drawing/2014/main" id="{B4531D93-1115-4BDB-BBFB-E5D9158937D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2" name="Oval 100">
              <a:extLst>
                <a:ext uri="{FF2B5EF4-FFF2-40B4-BE49-F238E27FC236}">
                  <a16:creationId xmlns:a16="http://schemas.microsoft.com/office/drawing/2014/main" id="{70552C1E-8D75-460D-9F11-5F1E5B8C13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3" name="Oval 101">
              <a:extLst>
                <a:ext uri="{FF2B5EF4-FFF2-40B4-BE49-F238E27FC236}">
                  <a16:creationId xmlns:a16="http://schemas.microsoft.com/office/drawing/2014/main" id="{4CB9DF8F-DE58-4D91-8BDA-5255BAB6F8C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4" name="Oval 102">
              <a:extLst>
                <a:ext uri="{FF2B5EF4-FFF2-40B4-BE49-F238E27FC236}">
                  <a16:creationId xmlns:a16="http://schemas.microsoft.com/office/drawing/2014/main" id="{05095E55-B6CE-4A72-8757-4E12B47247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5" name="Oval 103">
              <a:extLst>
                <a:ext uri="{FF2B5EF4-FFF2-40B4-BE49-F238E27FC236}">
                  <a16:creationId xmlns:a16="http://schemas.microsoft.com/office/drawing/2014/main" id="{0D2EEE9A-86CE-4D9F-BF93-F527ADC837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6" name="Oval 104">
              <a:extLst>
                <a:ext uri="{FF2B5EF4-FFF2-40B4-BE49-F238E27FC236}">
                  <a16:creationId xmlns:a16="http://schemas.microsoft.com/office/drawing/2014/main" id="{3F5DF85D-9BE8-4171-B91A-E9011317C1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7" name="Oval 105">
              <a:extLst>
                <a:ext uri="{FF2B5EF4-FFF2-40B4-BE49-F238E27FC236}">
                  <a16:creationId xmlns:a16="http://schemas.microsoft.com/office/drawing/2014/main" id="{7F34D441-CCA3-415E-B888-5A9B818F76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8" name="Oval 106">
              <a:extLst>
                <a:ext uri="{FF2B5EF4-FFF2-40B4-BE49-F238E27FC236}">
                  <a16:creationId xmlns:a16="http://schemas.microsoft.com/office/drawing/2014/main" id="{CF4C786D-2008-4D53-B48A-DF2912764E1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" name="Oval 107">
              <a:extLst>
                <a:ext uri="{FF2B5EF4-FFF2-40B4-BE49-F238E27FC236}">
                  <a16:creationId xmlns:a16="http://schemas.microsoft.com/office/drawing/2014/main" id="{C30A7565-57F9-4848-A272-97B9C527DB1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0" name="Oval 108">
              <a:extLst>
                <a:ext uri="{FF2B5EF4-FFF2-40B4-BE49-F238E27FC236}">
                  <a16:creationId xmlns:a16="http://schemas.microsoft.com/office/drawing/2014/main" id="{655EADB3-38E9-47AE-B0E2-8865D0627A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1" name="Oval 109">
              <a:extLst>
                <a:ext uri="{FF2B5EF4-FFF2-40B4-BE49-F238E27FC236}">
                  <a16:creationId xmlns:a16="http://schemas.microsoft.com/office/drawing/2014/main" id="{7F5A2A71-DC5A-465D-AE04-1286D6C4E2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2" name="Oval 110">
              <a:extLst>
                <a:ext uri="{FF2B5EF4-FFF2-40B4-BE49-F238E27FC236}">
                  <a16:creationId xmlns:a16="http://schemas.microsoft.com/office/drawing/2014/main" id="{F0083228-B7C1-4C40-82C4-8F459D18BA2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3" name="Oval 111">
              <a:extLst>
                <a:ext uri="{FF2B5EF4-FFF2-40B4-BE49-F238E27FC236}">
                  <a16:creationId xmlns:a16="http://schemas.microsoft.com/office/drawing/2014/main" id="{FC3E7BC4-4F49-482B-82AE-A85B17E30D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4" name="Oval 112">
              <a:extLst>
                <a:ext uri="{FF2B5EF4-FFF2-40B4-BE49-F238E27FC236}">
                  <a16:creationId xmlns:a16="http://schemas.microsoft.com/office/drawing/2014/main" id="{DDE07ABE-948F-46C3-85BF-662572DD80B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5" name="Oval 113">
              <a:extLst>
                <a:ext uri="{FF2B5EF4-FFF2-40B4-BE49-F238E27FC236}">
                  <a16:creationId xmlns:a16="http://schemas.microsoft.com/office/drawing/2014/main" id="{D9F29EA5-3A3C-444C-B17A-153A3FD617B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6" name="Oval 114">
              <a:extLst>
                <a:ext uri="{FF2B5EF4-FFF2-40B4-BE49-F238E27FC236}">
                  <a16:creationId xmlns:a16="http://schemas.microsoft.com/office/drawing/2014/main" id="{03DA21A3-80BB-4DA9-87E9-45DEE49687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7" name="Oval 115">
              <a:extLst>
                <a:ext uri="{FF2B5EF4-FFF2-40B4-BE49-F238E27FC236}">
                  <a16:creationId xmlns:a16="http://schemas.microsoft.com/office/drawing/2014/main" id="{78D8D603-9222-4940-B1EF-B7C2A6D849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8" name="Oval 116">
              <a:extLst>
                <a:ext uri="{FF2B5EF4-FFF2-40B4-BE49-F238E27FC236}">
                  <a16:creationId xmlns:a16="http://schemas.microsoft.com/office/drawing/2014/main" id="{E75536B2-6D20-48DC-A13E-0F80CE3B50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19" name="Oval 117">
              <a:extLst>
                <a:ext uri="{FF2B5EF4-FFF2-40B4-BE49-F238E27FC236}">
                  <a16:creationId xmlns:a16="http://schemas.microsoft.com/office/drawing/2014/main" id="{4C899A8A-19C4-4350-8969-BB1A61ABA1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0" name="Oval 118">
              <a:extLst>
                <a:ext uri="{FF2B5EF4-FFF2-40B4-BE49-F238E27FC236}">
                  <a16:creationId xmlns:a16="http://schemas.microsoft.com/office/drawing/2014/main" id="{A55EC0B2-A31C-4CE4-9695-2E712C80A5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1" name="Oval 119">
              <a:extLst>
                <a:ext uri="{FF2B5EF4-FFF2-40B4-BE49-F238E27FC236}">
                  <a16:creationId xmlns:a16="http://schemas.microsoft.com/office/drawing/2014/main" id="{472B2781-0BD1-43C8-A663-32F6FB16BBC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2" name="Oval 120">
              <a:extLst>
                <a:ext uri="{FF2B5EF4-FFF2-40B4-BE49-F238E27FC236}">
                  <a16:creationId xmlns:a16="http://schemas.microsoft.com/office/drawing/2014/main" id="{9BA51494-E8AF-47AE-95B7-714E4EF07B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3" name="Oval 121">
              <a:extLst>
                <a:ext uri="{FF2B5EF4-FFF2-40B4-BE49-F238E27FC236}">
                  <a16:creationId xmlns:a16="http://schemas.microsoft.com/office/drawing/2014/main" id="{C5FB3F14-E737-4782-91CB-4F9145C8CA2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4" name="Oval 122">
              <a:extLst>
                <a:ext uri="{FF2B5EF4-FFF2-40B4-BE49-F238E27FC236}">
                  <a16:creationId xmlns:a16="http://schemas.microsoft.com/office/drawing/2014/main" id="{3496E367-E102-48E2-905A-D4730A6619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5" name="Oval 123">
              <a:extLst>
                <a:ext uri="{FF2B5EF4-FFF2-40B4-BE49-F238E27FC236}">
                  <a16:creationId xmlns:a16="http://schemas.microsoft.com/office/drawing/2014/main" id="{C13F6173-7CDC-4791-A5AB-34DA2EED45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6" name="Oval 124">
              <a:extLst>
                <a:ext uri="{FF2B5EF4-FFF2-40B4-BE49-F238E27FC236}">
                  <a16:creationId xmlns:a16="http://schemas.microsoft.com/office/drawing/2014/main" id="{C6F916C0-382B-4CF3-B443-559BA019ECC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7" name="Oval 125">
              <a:extLst>
                <a:ext uri="{FF2B5EF4-FFF2-40B4-BE49-F238E27FC236}">
                  <a16:creationId xmlns:a16="http://schemas.microsoft.com/office/drawing/2014/main" id="{E4B447D4-AC00-4D62-A8A2-F2C486CCBC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8" name="Oval 126">
              <a:extLst>
                <a:ext uri="{FF2B5EF4-FFF2-40B4-BE49-F238E27FC236}">
                  <a16:creationId xmlns:a16="http://schemas.microsoft.com/office/drawing/2014/main" id="{51F18A95-E490-4AF6-A843-9F5426C0D0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29" name="Oval 127">
              <a:extLst>
                <a:ext uri="{FF2B5EF4-FFF2-40B4-BE49-F238E27FC236}">
                  <a16:creationId xmlns:a16="http://schemas.microsoft.com/office/drawing/2014/main" id="{4E889CA9-7512-4671-B002-AD411B56662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0" name="Oval 128">
              <a:extLst>
                <a:ext uri="{FF2B5EF4-FFF2-40B4-BE49-F238E27FC236}">
                  <a16:creationId xmlns:a16="http://schemas.microsoft.com/office/drawing/2014/main" id="{5B4180BB-5248-4BB2-A225-3032EA41C0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1" name="Oval 129">
              <a:extLst>
                <a:ext uri="{FF2B5EF4-FFF2-40B4-BE49-F238E27FC236}">
                  <a16:creationId xmlns:a16="http://schemas.microsoft.com/office/drawing/2014/main" id="{5F54217F-0D4E-4807-AFAA-3A421919F8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2" name="Oval 130">
              <a:extLst>
                <a:ext uri="{FF2B5EF4-FFF2-40B4-BE49-F238E27FC236}">
                  <a16:creationId xmlns:a16="http://schemas.microsoft.com/office/drawing/2014/main" id="{F6A80EA1-5FAC-4AF4-8D57-3A1A8D28EF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3" name="Oval 131">
              <a:extLst>
                <a:ext uri="{FF2B5EF4-FFF2-40B4-BE49-F238E27FC236}">
                  <a16:creationId xmlns:a16="http://schemas.microsoft.com/office/drawing/2014/main" id="{E934E8A2-79AE-4082-912D-E064360EB12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4" name="Oval 132">
              <a:extLst>
                <a:ext uri="{FF2B5EF4-FFF2-40B4-BE49-F238E27FC236}">
                  <a16:creationId xmlns:a16="http://schemas.microsoft.com/office/drawing/2014/main" id="{A8BE01D1-CD42-47AE-9B2C-73E932695B6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5" name="Oval 133">
              <a:extLst>
                <a:ext uri="{FF2B5EF4-FFF2-40B4-BE49-F238E27FC236}">
                  <a16:creationId xmlns:a16="http://schemas.microsoft.com/office/drawing/2014/main" id="{269A6A76-5603-4CBA-8CBC-6A30897CB22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6" name="Oval 134">
              <a:extLst>
                <a:ext uri="{FF2B5EF4-FFF2-40B4-BE49-F238E27FC236}">
                  <a16:creationId xmlns:a16="http://schemas.microsoft.com/office/drawing/2014/main" id="{D30C290D-2E88-4E5E-A647-DCC4490268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7" name="Oval 135">
              <a:extLst>
                <a:ext uri="{FF2B5EF4-FFF2-40B4-BE49-F238E27FC236}">
                  <a16:creationId xmlns:a16="http://schemas.microsoft.com/office/drawing/2014/main" id="{4550CAD5-5667-467F-AF91-5A525D73C85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8" name="Oval 136">
              <a:extLst>
                <a:ext uri="{FF2B5EF4-FFF2-40B4-BE49-F238E27FC236}">
                  <a16:creationId xmlns:a16="http://schemas.microsoft.com/office/drawing/2014/main" id="{F6416A71-DA67-4265-B199-F2652B6974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39" name="Oval 137">
              <a:extLst>
                <a:ext uri="{FF2B5EF4-FFF2-40B4-BE49-F238E27FC236}">
                  <a16:creationId xmlns:a16="http://schemas.microsoft.com/office/drawing/2014/main" id="{E8D0C9D9-AE01-447B-A98D-E1443E6441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0" name="Oval 138">
              <a:extLst>
                <a:ext uri="{FF2B5EF4-FFF2-40B4-BE49-F238E27FC236}">
                  <a16:creationId xmlns:a16="http://schemas.microsoft.com/office/drawing/2014/main" id="{402334E5-BAF7-4DC5-9E18-635B7852F48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1" name="Oval 139">
              <a:extLst>
                <a:ext uri="{FF2B5EF4-FFF2-40B4-BE49-F238E27FC236}">
                  <a16:creationId xmlns:a16="http://schemas.microsoft.com/office/drawing/2014/main" id="{02B56C0D-6FAE-463C-867E-D1E5344863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2" name="Oval 140">
              <a:extLst>
                <a:ext uri="{FF2B5EF4-FFF2-40B4-BE49-F238E27FC236}">
                  <a16:creationId xmlns:a16="http://schemas.microsoft.com/office/drawing/2014/main" id="{19862264-01B2-4480-9343-A89AF83F61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3" name="Oval 141">
              <a:extLst>
                <a:ext uri="{FF2B5EF4-FFF2-40B4-BE49-F238E27FC236}">
                  <a16:creationId xmlns:a16="http://schemas.microsoft.com/office/drawing/2014/main" id="{27DDED88-553C-41AA-93C7-AD1ECD4346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4" name="Oval 142">
              <a:extLst>
                <a:ext uri="{FF2B5EF4-FFF2-40B4-BE49-F238E27FC236}">
                  <a16:creationId xmlns:a16="http://schemas.microsoft.com/office/drawing/2014/main" id="{4AFA1220-5F52-4C7F-AFAD-4752A8FEEBB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5" name="Oval 143">
              <a:extLst>
                <a:ext uri="{FF2B5EF4-FFF2-40B4-BE49-F238E27FC236}">
                  <a16:creationId xmlns:a16="http://schemas.microsoft.com/office/drawing/2014/main" id="{9E4ED977-C232-4127-9178-AC430486C52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6" name="Oval 144">
              <a:extLst>
                <a:ext uri="{FF2B5EF4-FFF2-40B4-BE49-F238E27FC236}">
                  <a16:creationId xmlns:a16="http://schemas.microsoft.com/office/drawing/2014/main" id="{621A3799-E722-4D39-8978-0562E2F357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7" name="Oval 145">
              <a:extLst>
                <a:ext uri="{FF2B5EF4-FFF2-40B4-BE49-F238E27FC236}">
                  <a16:creationId xmlns:a16="http://schemas.microsoft.com/office/drawing/2014/main" id="{0B16C03A-2187-467B-ADCD-0EFC1FB448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8" name="Oval 146">
              <a:extLst>
                <a:ext uri="{FF2B5EF4-FFF2-40B4-BE49-F238E27FC236}">
                  <a16:creationId xmlns:a16="http://schemas.microsoft.com/office/drawing/2014/main" id="{7399B954-0328-48BB-B4EB-20DB6DF244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49" name="Oval 147">
              <a:extLst>
                <a:ext uri="{FF2B5EF4-FFF2-40B4-BE49-F238E27FC236}">
                  <a16:creationId xmlns:a16="http://schemas.microsoft.com/office/drawing/2014/main" id="{E305C797-9DDB-473A-9B73-1F86F1D6BF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0" name="Oval 148">
              <a:extLst>
                <a:ext uri="{FF2B5EF4-FFF2-40B4-BE49-F238E27FC236}">
                  <a16:creationId xmlns:a16="http://schemas.microsoft.com/office/drawing/2014/main" id="{2D6EA10C-3B27-4459-8BAA-88D913EAF7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1" name="Oval 149">
              <a:extLst>
                <a:ext uri="{FF2B5EF4-FFF2-40B4-BE49-F238E27FC236}">
                  <a16:creationId xmlns:a16="http://schemas.microsoft.com/office/drawing/2014/main" id="{0CAC1BB3-1764-433B-ACC1-EFBCA1D10E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2" name="Oval 150">
              <a:extLst>
                <a:ext uri="{FF2B5EF4-FFF2-40B4-BE49-F238E27FC236}">
                  <a16:creationId xmlns:a16="http://schemas.microsoft.com/office/drawing/2014/main" id="{BC18B97E-8300-4667-B4C9-A309AB98339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3" name="Oval 151">
              <a:extLst>
                <a:ext uri="{FF2B5EF4-FFF2-40B4-BE49-F238E27FC236}">
                  <a16:creationId xmlns:a16="http://schemas.microsoft.com/office/drawing/2014/main" id="{35304360-1A44-4B80-8E03-760CCB25FEF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4" name="Oval 152">
              <a:extLst>
                <a:ext uri="{FF2B5EF4-FFF2-40B4-BE49-F238E27FC236}">
                  <a16:creationId xmlns:a16="http://schemas.microsoft.com/office/drawing/2014/main" id="{E0B94E04-E3A5-4AB2-B227-AFF71BA8215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5" name="Oval 153">
              <a:extLst>
                <a:ext uri="{FF2B5EF4-FFF2-40B4-BE49-F238E27FC236}">
                  <a16:creationId xmlns:a16="http://schemas.microsoft.com/office/drawing/2014/main" id="{8B40E521-B7DE-4B88-A15F-EFC18EA5E8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6" name="Oval 154">
              <a:extLst>
                <a:ext uri="{FF2B5EF4-FFF2-40B4-BE49-F238E27FC236}">
                  <a16:creationId xmlns:a16="http://schemas.microsoft.com/office/drawing/2014/main" id="{2986E95A-40C8-422E-B380-F15623D979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7" name="Oval 155">
              <a:extLst>
                <a:ext uri="{FF2B5EF4-FFF2-40B4-BE49-F238E27FC236}">
                  <a16:creationId xmlns:a16="http://schemas.microsoft.com/office/drawing/2014/main" id="{8B6CE5BA-D018-480B-A539-C1CC59DCB6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8" name="Oval 156">
              <a:extLst>
                <a:ext uri="{FF2B5EF4-FFF2-40B4-BE49-F238E27FC236}">
                  <a16:creationId xmlns:a16="http://schemas.microsoft.com/office/drawing/2014/main" id="{EC4390C1-929E-44C2-92FC-964975239E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59" name="Oval 157">
              <a:extLst>
                <a:ext uri="{FF2B5EF4-FFF2-40B4-BE49-F238E27FC236}">
                  <a16:creationId xmlns:a16="http://schemas.microsoft.com/office/drawing/2014/main" id="{D7F784E2-1794-4257-BBE7-6B4CCB6412D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0" name="Oval 158">
              <a:extLst>
                <a:ext uri="{FF2B5EF4-FFF2-40B4-BE49-F238E27FC236}">
                  <a16:creationId xmlns:a16="http://schemas.microsoft.com/office/drawing/2014/main" id="{C6A074BC-F645-49BA-B7CC-9FE3C02D49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1" name="Oval 159">
              <a:extLst>
                <a:ext uri="{FF2B5EF4-FFF2-40B4-BE49-F238E27FC236}">
                  <a16:creationId xmlns:a16="http://schemas.microsoft.com/office/drawing/2014/main" id="{DC304547-7CE7-4B04-960F-014631A21F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2" name="Oval 160">
              <a:extLst>
                <a:ext uri="{FF2B5EF4-FFF2-40B4-BE49-F238E27FC236}">
                  <a16:creationId xmlns:a16="http://schemas.microsoft.com/office/drawing/2014/main" id="{4AF49792-9B3F-45C7-8AEA-2AA76DB289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3" name="Oval 161">
              <a:extLst>
                <a:ext uri="{FF2B5EF4-FFF2-40B4-BE49-F238E27FC236}">
                  <a16:creationId xmlns:a16="http://schemas.microsoft.com/office/drawing/2014/main" id="{C0E5FB98-8025-46FF-8FF5-22F6DEF061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4" name="Oval 162">
              <a:extLst>
                <a:ext uri="{FF2B5EF4-FFF2-40B4-BE49-F238E27FC236}">
                  <a16:creationId xmlns:a16="http://schemas.microsoft.com/office/drawing/2014/main" id="{B3E3D639-DEC4-4484-9B55-39CDFF61EB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5" name="Oval 163">
              <a:extLst>
                <a:ext uri="{FF2B5EF4-FFF2-40B4-BE49-F238E27FC236}">
                  <a16:creationId xmlns:a16="http://schemas.microsoft.com/office/drawing/2014/main" id="{68A6365D-E3E1-4D10-AFD4-1829949907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6" name="Oval 164">
              <a:extLst>
                <a:ext uri="{FF2B5EF4-FFF2-40B4-BE49-F238E27FC236}">
                  <a16:creationId xmlns:a16="http://schemas.microsoft.com/office/drawing/2014/main" id="{665B69EF-C171-4A19-BCF5-A0328B426CA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7" name="Oval 165">
              <a:extLst>
                <a:ext uri="{FF2B5EF4-FFF2-40B4-BE49-F238E27FC236}">
                  <a16:creationId xmlns:a16="http://schemas.microsoft.com/office/drawing/2014/main" id="{5FF96D6E-3C54-468F-B065-9308262B5D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8" name="Oval 166">
              <a:extLst>
                <a:ext uri="{FF2B5EF4-FFF2-40B4-BE49-F238E27FC236}">
                  <a16:creationId xmlns:a16="http://schemas.microsoft.com/office/drawing/2014/main" id="{77D7B28D-2561-4B38-822E-52C41B5E39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69" name="Oval 167">
              <a:extLst>
                <a:ext uri="{FF2B5EF4-FFF2-40B4-BE49-F238E27FC236}">
                  <a16:creationId xmlns:a16="http://schemas.microsoft.com/office/drawing/2014/main" id="{D47E77BE-1C93-417B-BB6B-F12C8728BC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0" name="Oval 168">
              <a:extLst>
                <a:ext uri="{FF2B5EF4-FFF2-40B4-BE49-F238E27FC236}">
                  <a16:creationId xmlns:a16="http://schemas.microsoft.com/office/drawing/2014/main" id="{4806A22C-6B74-4061-81F5-1339737C5D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1" name="Oval 169">
              <a:extLst>
                <a:ext uri="{FF2B5EF4-FFF2-40B4-BE49-F238E27FC236}">
                  <a16:creationId xmlns:a16="http://schemas.microsoft.com/office/drawing/2014/main" id="{B9DBDC29-75EA-4663-A838-1284FDF864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2" name="Oval 170">
              <a:extLst>
                <a:ext uri="{FF2B5EF4-FFF2-40B4-BE49-F238E27FC236}">
                  <a16:creationId xmlns:a16="http://schemas.microsoft.com/office/drawing/2014/main" id="{6BF2D547-EF5E-40C0-B920-43583F1D856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3" name="Oval 171">
              <a:extLst>
                <a:ext uri="{FF2B5EF4-FFF2-40B4-BE49-F238E27FC236}">
                  <a16:creationId xmlns:a16="http://schemas.microsoft.com/office/drawing/2014/main" id="{6848DA5A-CBED-42ED-8608-E319A4CF2C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4" name="Oval 172">
              <a:extLst>
                <a:ext uri="{FF2B5EF4-FFF2-40B4-BE49-F238E27FC236}">
                  <a16:creationId xmlns:a16="http://schemas.microsoft.com/office/drawing/2014/main" id="{3E60A62C-DC50-4705-B03D-AF6FC1456F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5" name="Oval 173">
              <a:extLst>
                <a:ext uri="{FF2B5EF4-FFF2-40B4-BE49-F238E27FC236}">
                  <a16:creationId xmlns:a16="http://schemas.microsoft.com/office/drawing/2014/main" id="{C0B19A54-D1D2-47F0-A4FF-45FB0DFC2B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6" name="Oval 174">
              <a:extLst>
                <a:ext uri="{FF2B5EF4-FFF2-40B4-BE49-F238E27FC236}">
                  <a16:creationId xmlns:a16="http://schemas.microsoft.com/office/drawing/2014/main" id="{4F315A11-A7A6-41AA-91F8-A1C4247DC0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7" name="Oval 175">
              <a:extLst>
                <a:ext uri="{FF2B5EF4-FFF2-40B4-BE49-F238E27FC236}">
                  <a16:creationId xmlns:a16="http://schemas.microsoft.com/office/drawing/2014/main" id="{92B59149-B058-4177-8B9B-F9A3B651D1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8" name="Oval 176">
              <a:extLst>
                <a:ext uri="{FF2B5EF4-FFF2-40B4-BE49-F238E27FC236}">
                  <a16:creationId xmlns:a16="http://schemas.microsoft.com/office/drawing/2014/main" id="{444AB90E-19F5-473D-81FC-7CDBED5408C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79" name="Oval 177">
              <a:extLst>
                <a:ext uri="{FF2B5EF4-FFF2-40B4-BE49-F238E27FC236}">
                  <a16:creationId xmlns:a16="http://schemas.microsoft.com/office/drawing/2014/main" id="{F653B07A-D6BF-47D3-9A25-A7ACA15983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0" name="Oval 178">
              <a:extLst>
                <a:ext uri="{FF2B5EF4-FFF2-40B4-BE49-F238E27FC236}">
                  <a16:creationId xmlns:a16="http://schemas.microsoft.com/office/drawing/2014/main" id="{7ABC58BD-BA4C-45E7-9F0C-E61FE4E1CE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1" name="Oval 179">
              <a:extLst>
                <a:ext uri="{FF2B5EF4-FFF2-40B4-BE49-F238E27FC236}">
                  <a16:creationId xmlns:a16="http://schemas.microsoft.com/office/drawing/2014/main" id="{2B83FABB-B898-4C65-85DE-17CB2FF6557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2" name="Oval 180">
              <a:extLst>
                <a:ext uri="{FF2B5EF4-FFF2-40B4-BE49-F238E27FC236}">
                  <a16:creationId xmlns:a16="http://schemas.microsoft.com/office/drawing/2014/main" id="{3E3A2FA7-79F0-480D-90AF-453DE452D88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3" name="Oval 181">
              <a:extLst>
                <a:ext uri="{FF2B5EF4-FFF2-40B4-BE49-F238E27FC236}">
                  <a16:creationId xmlns:a16="http://schemas.microsoft.com/office/drawing/2014/main" id="{96557227-5E02-4CF0-B9FD-C0A2A524A00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4" name="Oval 182">
              <a:extLst>
                <a:ext uri="{FF2B5EF4-FFF2-40B4-BE49-F238E27FC236}">
                  <a16:creationId xmlns:a16="http://schemas.microsoft.com/office/drawing/2014/main" id="{ABEBB275-14D2-486F-94FD-B885A9474CC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5" name="Oval 183">
              <a:extLst>
                <a:ext uri="{FF2B5EF4-FFF2-40B4-BE49-F238E27FC236}">
                  <a16:creationId xmlns:a16="http://schemas.microsoft.com/office/drawing/2014/main" id="{AA10975A-3CBB-48C3-AEA6-11C3A83C66A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6" name="Oval 184">
              <a:extLst>
                <a:ext uri="{FF2B5EF4-FFF2-40B4-BE49-F238E27FC236}">
                  <a16:creationId xmlns:a16="http://schemas.microsoft.com/office/drawing/2014/main" id="{9B9A965B-06CF-40A8-86C6-E62B9E4DF1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7" name="Oval 185">
              <a:extLst>
                <a:ext uri="{FF2B5EF4-FFF2-40B4-BE49-F238E27FC236}">
                  <a16:creationId xmlns:a16="http://schemas.microsoft.com/office/drawing/2014/main" id="{FA3C34A8-0676-4000-A574-A3B4EB39BCF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8" name="Oval 186">
              <a:extLst>
                <a:ext uri="{FF2B5EF4-FFF2-40B4-BE49-F238E27FC236}">
                  <a16:creationId xmlns:a16="http://schemas.microsoft.com/office/drawing/2014/main" id="{3DD1E2D9-FFCF-43A6-9E33-08DF4AC8D17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89" name="Oval 187">
              <a:extLst>
                <a:ext uri="{FF2B5EF4-FFF2-40B4-BE49-F238E27FC236}">
                  <a16:creationId xmlns:a16="http://schemas.microsoft.com/office/drawing/2014/main" id="{D3D791B4-D77B-4469-A041-2436A8F9C0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0" name="Oval 188">
              <a:extLst>
                <a:ext uri="{FF2B5EF4-FFF2-40B4-BE49-F238E27FC236}">
                  <a16:creationId xmlns:a16="http://schemas.microsoft.com/office/drawing/2014/main" id="{146C801F-11D1-4D2F-94FA-E33960B7E8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1" name="Oval 189">
              <a:extLst>
                <a:ext uri="{FF2B5EF4-FFF2-40B4-BE49-F238E27FC236}">
                  <a16:creationId xmlns:a16="http://schemas.microsoft.com/office/drawing/2014/main" id="{CC4F9026-A2AA-4FA9-914C-79CEBD0308F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2" name="Oval 190">
              <a:extLst>
                <a:ext uri="{FF2B5EF4-FFF2-40B4-BE49-F238E27FC236}">
                  <a16:creationId xmlns:a16="http://schemas.microsoft.com/office/drawing/2014/main" id="{ED68E071-4416-49DF-9B41-1736024269F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3" name="Oval 191">
              <a:extLst>
                <a:ext uri="{FF2B5EF4-FFF2-40B4-BE49-F238E27FC236}">
                  <a16:creationId xmlns:a16="http://schemas.microsoft.com/office/drawing/2014/main" id="{5B41E629-0AC4-4BBA-90C4-23C937E4792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4" name="Oval 192">
              <a:extLst>
                <a:ext uri="{FF2B5EF4-FFF2-40B4-BE49-F238E27FC236}">
                  <a16:creationId xmlns:a16="http://schemas.microsoft.com/office/drawing/2014/main" id="{08ADFA03-6ED0-46CA-809B-CB182ABDA3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5" name="Oval 193">
              <a:extLst>
                <a:ext uri="{FF2B5EF4-FFF2-40B4-BE49-F238E27FC236}">
                  <a16:creationId xmlns:a16="http://schemas.microsoft.com/office/drawing/2014/main" id="{48F7F127-C89E-4D9A-B3D8-6073FB8B6D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6" name="Oval 194">
              <a:extLst>
                <a:ext uri="{FF2B5EF4-FFF2-40B4-BE49-F238E27FC236}">
                  <a16:creationId xmlns:a16="http://schemas.microsoft.com/office/drawing/2014/main" id="{24CF2DEB-5BCD-46C0-BE08-2B31740E17A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7" name="Oval 195">
              <a:extLst>
                <a:ext uri="{FF2B5EF4-FFF2-40B4-BE49-F238E27FC236}">
                  <a16:creationId xmlns:a16="http://schemas.microsoft.com/office/drawing/2014/main" id="{5911977B-E06A-4F93-AED2-B677FF0B35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8" name="Oval 196">
              <a:extLst>
                <a:ext uri="{FF2B5EF4-FFF2-40B4-BE49-F238E27FC236}">
                  <a16:creationId xmlns:a16="http://schemas.microsoft.com/office/drawing/2014/main" id="{456AF011-5C09-4F08-85E7-6C8F7933D2D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99" name="Oval 197">
              <a:extLst>
                <a:ext uri="{FF2B5EF4-FFF2-40B4-BE49-F238E27FC236}">
                  <a16:creationId xmlns:a16="http://schemas.microsoft.com/office/drawing/2014/main" id="{34A33529-718A-4525-AB95-FB0CA74BDB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0" name="Oval 198">
              <a:extLst>
                <a:ext uri="{FF2B5EF4-FFF2-40B4-BE49-F238E27FC236}">
                  <a16:creationId xmlns:a16="http://schemas.microsoft.com/office/drawing/2014/main" id="{9079E1C1-13DC-4114-A1B1-E22E896DC93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1" name="Oval 199">
              <a:extLst>
                <a:ext uri="{FF2B5EF4-FFF2-40B4-BE49-F238E27FC236}">
                  <a16:creationId xmlns:a16="http://schemas.microsoft.com/office/drawing/2014/main" id="{B749AD92-7705-413C-9E98-56C0ADF957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2" name="Oval 200">
              <a:extLst>
                <a:ext uri="{FF2B5EF4-FFF2-40B4-BE49-F238E27FC236}">
                  <a16:creationId xmlns:a16="http://schemas.microsoft.com/office/drawing/2014/main" id="{A02433A3-3202-44A4-AC68-D92B751D78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3" name="Oval 201">
              <a:extLst>
                <a:ext uri="{FF2B5EF4-FFF2-40B4-BE49-F238E27FC236}">
                  <a16:creationId xmlns:a16="http://schemas.microsoft.com/office/drawing/2014/main" id="{027207EF-78AD-4759-ABFB-5329C466F8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4" name="Oval 202">
              <a:extLst>
                <a:ext uri="{FF2B5EF4-FFF2-40B4-BE49-F238E27FC236}">
                  <a16:creationId xmlns:a16="http://schemas.microsoft.com/office/drawing/2014/main" id="{A5CFEAC9-D068-4934-81EE-E196D65AA3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5" name="Oval 203">
              <a:extLst>
                <a:ext uri="{FF2B5EF4-FFF2-40B4-BE49-F238E27FC236}">
                  <a16:creationId xmlns:a16="http://schemas.microsoft.com/office/drawing/2014/main" id="{F14454B6-5BBA-4D46-9016-F141EE4F36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6" name="Oval 204">
              <a:extLst>
                <a:ext uri="{FF2B5EF4-FFF2-40B4-BE49-F238E27FC236}">
                  <a16:creationId xmlns:a16="http://schemas.microsoft.com/office/drawing/2014/main" id="{279FE106-EB5E-46DC-BB9A-E6B26386C2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7" name="Oval 205">
              <a:extLst>
                <a:ext uri="{FF2B5EF4-FFF2-40B4-BE49-F238E27FC236}">
                  <a16:creationId xmlns:a16="http://schemas.microsoft.com/office/drawing/2014/main" id="{8F7B981D-3DDB-421E-BACB-5E783D1D67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8" name="Oval 206">
              <a:extLst>
                <a:ext uri="{FF2B5EF4-FFF2-40B4-BE49-F238E27FC236}">
                  <a16:creationId xmlns:a16="http://schemas.microsoft.com/office/drawing/2014/main" id="{9BE41E00-74A8-4A9F-813D-88B21386CC7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09" name="Oval 207">
              <a:extLst>
                <a:ext uri="{FF2B5EF4-FFF2-40B4-BE49-F238E27FC236}">
                  <a16:creationId xmlns:a16="http://schemas.microsoft.com/office/drawing/2014/main" id="{6C919372-4982-4341-BAE7-B9625174D3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0" name="Oval 208">
              <a:extLst>
                <a:ext uri="{FF2B5EF4-FFF2-40B4-BE49-F238E27FC236}">
                  <a16:creationId xmlns:a16="http://schemas.microsoft.com/office/drawing/2014/main" id="{DFC3DB90-1692-4FD8-A5B6-052A49FF9C4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1" name="Oval 209">
              <a:extLst>
                <a:ext uri="{FF2B5EF4-FFF2-40B4-BE49-F238E27FC236}">
                  <a16:creationId xmlns:a16="http://schemas.microsoft.com/office/drawing/2014/main" id="{2301B848-28FC-4D63-A945-D1EEF76171B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2" name="Oval 210">
              <a:extLst>
                <a:ext uri="{FF2B5EF4-FFF2-40B4-BE49-F238E27FC236}">
                  <a16:creationId xmlns:a16="http://schemas.microsoft.com/office/drawing/2014/main" id="{E4989615-44CF-480C-965B-4CF187BB9E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3" name="Oval 211">
              <a:extLst>
                <a:ext uri="{FF2B5EF4-FFF2-40B4-BE49-F238E27FC236}">
                  <a16:creationId xmlns:a16="http://schemas.microsoft.com/office/drawing/2014/main" id="{8AA1BB51-C0D9-411B-B80C-7556FFBF23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4" name="Oval 212">
              <a:extLst>
                <a:ext uri="{FF2B5EF4-FFF2-40B4-BE49-F238E27FC236}">
                  <a16:creationId xmlns:a16="http://schemas.microsoft.com/office/drawing/2014/main" id="{FAF5858C-952F-43B5-B99A-8FB1B5E9620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5" name="Oval 213">
              <a:extLst>
                <a:ext uri="{FF2B5EF4-FFF2-40B4-BE49-F238E27FC236}">
                  <a16:creationId xmlns:a16="http://schemas.microsoft.com/office/drawing/2014/main" id="{AE37C6E4-DC4C-46F9-807F-293371BC668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6" name="Oval 214">
              <a:extLst>
                <a:ext uri="{FF2B5EF4-FFF2-40B4-BE49-F238E27FC236}">
                  <a16:creationId xmlns:a16="http://schemas.microsoft.com/office/drawing/2014/main" id="{DF922F06-80C5-4425-8AA5-BF666AB273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7" name="Oval 215">
              <a:extLst>
                <a:ext uri="{FF2B5EF4-FFF2-40B4-BE49-F238E27FC236}">
                  <a16:creationId xmlns:a16="http://schemas.microsoft.com/office/drawing/2014/main" id="{1199086E-D860-47CD-A7DD-4BE3B52AEC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8" name="Oval 216">
              <a:extLst>
                <a:ext uri="{FF2B5EF4-FFF2-40B4-BE49-F238E27FC236}">
                  <a16:creationId xmlns:a16="http://schemas.microsoft.com/office/drawing/2014/main" id="{6FA62805-FB32-4C5F-A107-8378DE0699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219" name="Oval 217">
              <a:extLst>
                <a:ext uri="{FF2B5EF4-FFF2-40B4-BE49-F238E27FC236}">
                  <a16:creationId xmlns:a16="http://schemas.microsoft.com/office/drawing/2014/main" id="{21751683-BE73-457D-9995-9054C3EB35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</p:grpSp>
      <p:sp>
        <p:nvSpPr>
          <p:cNvPr id="11081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081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220" name="Rectangle 220">
            <a:extLst>
              <a:ext uri="{FF2B5EF4-FFF2-40B4-BE49-F238E27FC236}">
                <a16:creationId xmlns:a16="http://schemas.microsoft.com/office/drawing/2014/main" id="{6474DD1A-4AFB-4C9B-8B1C-B5C71A30034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1" name="Rectangle 221">
            <a:extLst>
              <a:ext uri="{FF2B5EF4-FFF2-40B4-BE49-F238E27FC236}">
                <a16:creationId xmlns:a16="http://schemas.microsoft.com/office/drawing/2014/main" id="{A03154AC-1C87-441B-9A9E-A3E6FAE123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2" name="Rectangle 222">
            <a:extLst>
              <a:ext uri="{FF2B5EF4-FFF2-40B4-BE49-F238E27FC236}">
                <a16:creationId xmlns:a16="http://schemas.microsoft.com/office/drawing/2014/main" id="{5C8F18F8-A100-4C2D-919B-0CF72581CD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F0BE7-A699-42E2-8496-103264C55C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910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05A66EBA-A5E4-4F71-B633-997EEFF5CC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37BF0-5938-4FDB-AD49-48AF365FEE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F5CFCF62-728F-4F2D-A337-AF8BC4E18778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CAC25A53-D484-4DCF-819F-05F795ECB0F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275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8FE08403-2AA5-41A1-ABFD-A45CAFB6F2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8FB9-ACDA-4282-BF4D-C1DB72ABE4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E051DA3B-BCEA-43F0-8DF0-33A28D0E49B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93AE679B-DCE8-4600-B202-F320C951AC1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4132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218">
            <a:extLst>
              <a:ext uri="{FF2B5EF4-FFF2-40B4-BE49-F238E27FC236}">
                <a16:creationId xmlns:a16="http://schemas.microsoft.com/office/drawing/2014/main" id="{EE10A9C0-87C8-44C6-8D00-03900F3FF9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7C2DB-E7A9-40A2-B021-D5C25417CE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219">
            <a:extLst>
              <a:ext uri="{FF2B5EF4-FFF2-40B4-BE49-F238E27FC236}">
                <a16:creationId xmlns:a16="http://schemas.microsoft.com/office/drawing/2014/main" id="{A31C1FAC-B230-4065-9AEF-F79D6E37DC7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20">
            <a:extLst>
              <a:ext uri="{FF2B5EF4-FFF2-40B4-BE49-F238E27FC236}">
                <a16:creationId xmlns:a16="http://schemas.microsoft.com/office/drawing/2014/main" id="{B9C0B6A6-AEDE-41ED-A5D4-D5E83994E67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331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046E8D7D-D9F9-4E00-9D3D-36A81F03F8D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2E36B-B8B6-4894-A9BD-72AD4C09AF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8FF8B5F9-17E3-4ED8-BA57-2CF838B94DB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C3C07A74-0F36-4223-BF17-8A7C10E2BFC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261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18">
            <a:extLst>
              <a:ext uri="{FF2B5EF4-FFF2-40B4-BE49-F238E27FC236}">
                <a16:creationId xmlns:a16="http://schemas.microsoft.com/office/drawing/2014/main" id="{6E5F761C-079F-4B32-8894-51241B2EC2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18AB1-52B1-472B-A646-F9AC543C89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219">
            <a:extLst>
              <a:ext uri="{FF2B5EF4-FFF2-40B4-BE49-F238E27FC236}">
                <a16:creationId xmlns:a16="http://schemas.microsoft.com/office/drawing/2014/main" id="{AE0FF0D2-33FB-4381-B10A-24285EEA203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20">
            <a:extLst>
              <a:ext uri="{FF2B5EF4-FFF2-40B4-BE49-F238E27FC236}">
                <a16:creationId xmlns:a16="http://schemas.microsoft.com/office/drawing/2014/main" id="{46888C7C-C1F2-4615-B76B-72BDF456A2B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87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8F828FA4-4483-424A-983C-A83BFCC62E5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07463-E215-48C1-9F9D-6C9EB2C799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7AAE094D-AFDE-4FF4-AC19-E9A4E99C5329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E2C6F7D4-66FF-483E-BF4E-BE6F0139AA8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15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18">
            <a:extLst>
              <a:ext uri="{FF2B5EF4-FFF2-40B4-BE49-F238E27FC236}">
                <a16:creationId xmlns:a16="http://schemas.microsoft.com/office/drawing/2014/main" id="{786566F2-63F5-4F6F-8177-251B2D697F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C4BE6-6AFA-4766-8E53-BA6B181F6B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219">
            <a:extLst>
              <a:ext uri="{FF2B5EF4-FFF2-40B4-BE49-F238E27FC236}">
                <a16:creationId xmlns:a16="http://schemas.microsoft.com/office/drawing/2014/main" id="{9514EBA5-BBD3-4446-977D-749162C71BD5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220">
            <a:extLst>
              <a:ext uri="{FF2B5EF4-FFF2-40B4-BE49-F238E27FC236}">
                <a16:creationId xmlns:a16="http://schemas.microsoft.com/office/drawing/2014/main" id="{10165294-EE83-45AB-9258-38CC76293C8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61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18">
            <a:extLst>
              <a:ext uri="{FF2B5EF4-FFF2-40B4-BE49-F238E27FC236}">
                <a16:creationId xmlns:a16="http://schemas.microsoft.com/office/drawing/2014/main" id="{F3426490-EE9C-4E0E-9B87-5F9139E744D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9D48-7043-4411-ABAD-D43DE4E0CE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219">
            <a:extLst>
              <a:ext uri="{FF2B5EF4-FFF2-40B4-BE49-F238E27FC236}">
                <a16:creationId xmlns:a16="http://schemas.microsoft.com/office/drawing/2014/main" id="{ABBB5668-C989-4ED6-B411-B32F73DC1A1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20">
            <a:extLst>
              <a:ext uri="{FF2B5EF4-FFF2-40B4-BE49-F238E27FC236}">
                <a16:creationId xmlns:a16="http://schemas.microsoft.com/office/drawing/2014/main" id="{F4DB1CDF-0365-4B3C-B364-317190D11E7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11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>
            <a:extLst>
              <a:ext uri="{FF2B5EF4-FFF2-40B4-BE49-F238E27FC236}">
                <a16:creationId xmlns:a16="http://schemas.microsoft.com/office/drawing/2014/main" id="{1C6BBB89-1C0D-4832-9B62-7475614A31D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FF7D0-BE9A-4D0E-83CE-7774B9027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Rectangle 219">
            <a:extLst>
              <a:ext uri="{FF2B5EF4-FFF2-40B4-BE49-F238E27FC236}">
                <a16:creationId xmlns:a16="http://schemas.microsoft.com/office/drawing/2014/main" id="{626E7B4F-26F1-4B2A-9B03-32D0AEB9A44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20">
            <a:extLst>
              <a:ext uri="{FF2B5EF4-FFF2-40B4-BE49-F238E27FC236}">
                <a16:creationId xmlns:a16="http://schemas.microsoft.com/office/drawing/2014/main" id="{65FE1D88-B8AF-4088-B5EF-EBBA5F12209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55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E73AE9C9-73FF-455F-BF24-4A2574106C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14B45-AA37-41A3-987C-B7D118D338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F18AE6AC-2BDF-4DA5-9CB7-DDDF91A913E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6556E75F-1F8E-43EC-9B52-9265865D8EA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76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18">
            <a:extLst>
              <a:ext uri="{FF2B5EF4-FFF2-40B4-BE49-F238E27FC236}">
                <a16:creationId xmlns:a16="http://schemas.microsoft.com/office/drawing/2014/main" id="{0E2F6113-50BD-4644-BEBC-DB43FF3297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3138A-7A26-4159-BAE1-1165BFBCF0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219">
            <a:extLst>
              <a:ext uri="{FF2B5EF4-FFF2-40B4-BE49-F238E27FC236}">
                <a16:creationId xmlns:a16="http://schemas.microsoft.com/office/drawing/2014/main" id="{9F18772A-F2AF-4933-8FE1-181C66B33A0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220">
            <a:extLst>
              <a:ext uri="{FF2B5EF4-FFF2-40B4-BE49-F238E27FC236}">
                <a16:creationId xmlns:a16="http://schemas.microsoft.com/office/drawing/2014/main" id="{D823AF6A-9675-414A-ABAC-FA3B720F408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98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F9B9C51-C0F7-48AE-8581-472666E3F4AC}"/>
              </a:ext>
            </a:extLst>
          </p:cNvPr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9571" name="Rectangle 3">
              <a:extLst>
                <a:ext uri="{FF2B5EF4-FFF2-40B4-BE49-F238E27FC236}">
                  <a16:creationId xmlns:a16="http://schemas.microsoft.com/office/drawing/2014/main" id="{797A29C3-7188-419B-901E-817917621F1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2" name="Rectangle 4">
              <a:extLst>
                <a:ext uri="{FF2B5EF4-FFF2-40B4-BE49-F238E27FC236}">
                  <a16:creationId xmlns:a16="http://schemas.microsoft.com/office/drawing/2014/main" id="{1BB3D9E6-C3E8-4BB3-9A85-5B648485FFD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3" name="Rectangle 5">
              <a:extLst>
                <a:ext uri="{FF2B5EF4-FFF2-40B4-BE49-F238E27FC236}">
                  <a16:creationId xmlns:a16="http://schemas.microsoft.com/office/drawing/2014/main" id="{6EF4D48C-281F-46D3-A7FF-AFF1D8C211F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4" name="Rectangle 6">
              <a:extLst>
                <a:ext uri="{FF2B5EF4-FFF2-40B4-BE49-F238E27FC236}">
                  <a16:creationId xmlns:a16="http://schemas.microsoft.com/office/drawing/2014/main" id="{ED28561A-A4F2-4309-9BC0-3769CA7A674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5" name="Rectangle 7">
              <a:extLst>
                <a:ext uri="{FF2B5EF4-FFF2-40B4-BE49-F238E27FC236}">
                  <a16:creationId xmlns:a16="http://schemas.microsoft.com/office/drawing/2014/main" id="{FD34202B-D96C-4F29-91FC-A0993AA78B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6" name="Rectangle 8">
              <a:extLst>
                <a:ext uri="{FF2B5EF4-FFF2-40B4-BE49-F238E27FC236}">
                  <a16:creationId xmlns:a16="http://schemas.microsoft.com/office/drawing/2014/main" id="{1FA0D786-B086-4CE9-865A-AFC95530341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7" name="Rectangle 9">
              <a:extLst>
                <a:ext uri="{FF2B5EF4-FFF2-40B4-BE49-F238E27FC236}">
                  <a16:creationId xmlns:a16="http://schemas.microsoft.com/office/drawing/2014/main" id="{C9349E68-7A78-45F3-B99C-58B54060C23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8" name="Rectangle 10">
              <a:extLst>
                <a:ext uri="{FF2B5EF4-FFF2-40B4-BE49-F238E27FC236}">
                  <a16:creationId xmlns:a16="http://schemas.microsoft.com/office/drawing/2014/main" id="{31FA93EB-8151-4F22-86A4-4E8622FAF04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79" name="Rectangle 11">
              <a:extLst>
                <a:ext uri="{FF2B5EF4-FFF2-40B4-BE49-F238E27FC236}">
                  <a16:creationId xmlns:a16="http://schemas.microsoft.com/office/drawing/2014/main" id="{524E0CC4-3095-4820-A17C-F9B1D4AFFC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0" name="Rectangle 12">
              <a:extLst>
                <a:ext uri="{FF2B5EF4-FFF2-40B4-BE49-F238E27FC236}">
                  <a16:creationId xmlns:a16="http://schemas.microsoft.com/office/drawing/2014/main" id="{21A9D882-3169-4836-8A59-B298454E7F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1" name="Rectangle 13">
              <a:extLst>
                <a:ext uri="{FF2B5EF4-FFF2-40B4-BE49-F238E27FC236}">
                  <a16:creationId xmlns:a16="http://schemas.microsoft.com/office/drawing/2014/main" id="{411E4C54-9E07-4457-8FAD-CB8CAD95FF4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2" name="Rectangle 14">
              <a:extLst>
                <a:ext uri="{FF2B5EF4-FFF2-40B4-BE49-F238E27FC236}">
                  <a16:creationId xmlns:a16="http://schemas.microsoft.com/office/drawing/2014/main" id="{9B04CFB0-2A16-40FD-934B-6FBDE8F2634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3" name="Rectangle 15">
              <a:extLst>
                <a:ext uri="{FF2B5EF4-FFF2-40B4-BE49-F238E27FC236}">
                  <a16:creationId xmlns:a16="http://schemas.microsoft.com/office/drawing/2014/main" id="{F7757CED-06C7-404D-9D02-151FB75110E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4" name="Rectangle 16">
              <a:extLst>
                <a:ext uri="{FF2B5EF4-FFF2-40B4-BE49-F238E27FC236}">
                  <a16:creationId xmlns:a16="http://schemas.microsoft.com/office/drawing/2014/main" id="{C30AAD84-D76B-4C25-ADC8-ED8181B1106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5" name="Rectangle 17">
              <a:extLst>
                <a:ext uri="{FF2B5EF4-FFF2-40B4-BE49-F238E27FC236}">
                  <a16:creationId xmlns:a16="http://schemas.microsoft.com/office/drawing/2014/main" id="{935ADC93-FA5F-4000-B1A3-5030A84CB6B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6" name="Rectangle 18">
              <a:extLst>
                <a:ext uri="{FF2B5EF4-FFF2-40B4-BE49-F238E27FC236}">
                  <a16:creationId xmlns:a16="http://schemas.microsoft.com/office/drawing/2014/main" id="{5F013C8F-EED3-493F-85F8-836F8642D42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7" name="Rectangle 19">
              <a:extLst>
                <a:ext uri="{FF2B5EF4-FFF2-40B4-BE49-F238E27FC236}">
                  <a16:creationId xmlns:a16="http://schemas.microsoft.com/office/drawing/2014/main" id="{2B46CBAE-8C67-431E-81EF-1A49098B643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8" name="Rectangle 20">
              <a:extLst>
                <a:ext uri="{FF2B5EF4-FFF2-40B4-BE49-F238E27FC236}">
                  <a16:creationId xmlns:a16="http://schemas.microsoft.com/office/drawing/2014/main" id="{532AB88B-21DD-4773-BFFE-0D95E8BC1A1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89" name="Rectangle 21">
              <a:extLst>
                <a:ext uri="{FF2B5EF4-FFF2-40B4-BE49-F238E27FC236}">
                  <a16:creationId xmlns:a16="http://schemas.microsoft.com/office/drawing/2014/main" id="{8C5B35E9-C65D-4936-97B5-5F005FCEA91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0" name="Rectangle 22">
              <a:extLst>
                <a:ext uri="{FF2B5EF4-FFF2-40B4-BE49-F238E27FC236}">
                  <a16:creationId xmlns:a16="http://schemas.microsoft.com/office/drawing/2014/main" id="{9607F078-6790-4CC5-9B77-C49F191E214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1" name="Rectangle 23">
              <a:extLst>
                <a:ext uri="{FF2B5EF4-FFF2-40B4-BE49-F238E27FC236}">
                  <a16:creationId xmlns:a16="http://schemas.microsoft.com/office/drawing/2014/main" id="{BE365E96-4996-4D17-A487-15A79785DE9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2" name="Rectangle 24">
              <a:extLst>
                <a:ext uri="{FF2B5EF4-FFF2-40B4-BE49-F238E27FC236}">
                  <a16:creationId xmlns:a16="http://schemas.microsoft.com/office/drawing/2014/main" id="{8F15696A-C9BC-436B-8AEC-035928CEF0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3" name="Rectangle 25">
              <a:extLst>
                <a:ext uri="{FF2B5EF4-FFF2-40B4-BE49-F238E27FC236}">
                  <a16:creationId xmlns:a16="http://schemas.microsoft.com/office/drawing/2014/main" id="{8D4FCC61-DB69-417A-8869-787871AC97B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4" name="Rectangle 26">
              <a:extLst>
                <a:ext uri="{FF2B5EF4-FFF2-40B4-BE49-F238E27FC236}">
                  <a16:creationId xmlns:a16="http://schemas.microsoft.com/office/drawing/2014/main" id="{D53F491F-7F15-4472-A676-DC5097CAE14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5" name="Rectangle 27">
              <a:extLst>
                <a:ext uri="{FF2B5EF4-FFF2-40B4-BE49-F238E27FC236}">
                  <a16:creationId xmlns:a16="http://schemas.microsoft.com/office/drawing/2014/main" id="{1F015D77-EF69-4D7E-924C-C52AA462467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6" name="Rectangle 28">
              <a:extLst>
                <a:ext uri="{FF2B5EF4-FFF2-40B4-BE49-F238E27FC236}">
                  <a16:creationId xmlns:a16="http://schemas.microsoft.com/office/drawing/2014/main" id="{732D26DF-52B4-4DC9-A239-031CB760E7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7" name="Rectangle 29">
              <a:extLst>
                <a:ext uri="{FF2B5EF4-FFF2-40B4-BE49-F238E27FC236}">
                  <a16:creationId xmlns:a16="http://schemas.microsoft.com/office/drawing/2014/main" id="{8F8CCA36-C509-41B4-82D8-76D7148C7C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8" name="Rectangle 30">
              <a:extLst>
                <a:ext uri="{FF2B5EF4-FFF2-40B4-BE49-F238E27FC236}">
                  <a16:creationId xmlns:a16="http://schemas.microsoft.com/office/drawing/2014/main" id="{C773E560-26D7-43CF-BF21-E853EC1FCA4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599" name="Rectangle 31">
              <a:extLst>
                <a:ext uri="{FF2B5EF4-FFF2-40B4-BE49-F238E27FC236}">
                  <a16:creationId xmlns:a16="http://schemas.microsoft.com/office/drawing/2014/main" id="{71624010-205D-4A00-8010-EC53C40FCD4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600" name="Rectangle 32">
              <a:extLst>
                <a:ext uri="{FF2B5EF4-FFF2-40B4-BE49-F238E27FC236}">
                  <a16:creationId xmlns:a16="http://schemas.microsoft.com/office/drawing/2014/main" id="{797B2CF9-7D7B-4B1C-8E37-AAA0A58EEB2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601" name="Rectangle 33">
              <a:extLst>
                <a:ext uri="{FF2B5EF4-FFF2-40B4-BE49-F238E27FC236}">
                  <a16:creationId xmlns:a16="http://schemas.microsoft.com/office/drawing/2014/main" id="{7C3E3555-AFF5-44CF-A04C-402824A8913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602" name="Rectangle 34">
              <a:extLst>
                <a:ext uri="{FF2B5EF4-FFF2-40B4-BE49-F238E27FC236}">
                  <a16:creationId xmlns:a16="http://schemas.microsoft.com/office/drawing/2014/main" id="{23AC013D-F904-4D6B-A544-693EF1CA89A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kumimoji="0" lang="ja-JP" altLang="ja-JP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09603" name="Oval 35">
              <a:extLst>
                <a:ext uri="{FF2B5EF4-FFF2-40B4-BE49-F238E27FC236}">
                  <a16:creationId xmlns:a16="http://schemas.microsoft.com/office/drawing/2014/main" id="{694FD8B5-2272-47B5-B620-DAB83B7AC3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04" name="Oval 36">
              <a:extLst>
                <a:ext uri="{FF2B5EF4-FFF2-40B4-BE49-F238E27FC236}">
                  <a16:creationId xmlns:a16="http://schemas.microsoft.com/office/drawing/2014/main" id="{DD12C75E-A3E2-4A1E-968B-417ABB0CA9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05" name="Oval 37">
              <a:extLst>
                <a:ext uri="{FF2B5EF4-FFF2-40B4-BE49-F238E27FC236}">
                  <a16:creationId xmlns:a16="http://schemas.microsoft.com/office/drawing/2014/main" id="{23F814C4-B769-4A42-A9CB-73AF5AF029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06" name="Oval 38">
              <a:extLst>
                <a:ext uri="{FF2B5EF4-FFF2-40B4-BE49-F238E27FC236}">
                  <a16:creationId xmlns:a16="http://schemas.microsoft.com/office/drawing/2014/main" id="{07C46538-CEB9-4927-A39A-9FE9AE16BA1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07" name="Oval 39">
              <a:extLst>
                <a:ext uri="{FF2B5EF4-FFF2-40B4-BE49-F238E27FC236}">
                  <a16:creationId xmlns:a16="http://schemas.microsoft.com/office/drawing/2014/main" id="{8A852013-A2F4-4B31-91D8-5748D20D7A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08" name="Oval 40">
              <a:extLst>
                <a:ext uri="{FF2B5EF4-FFF2-40B4-BE49-F238E27FC236}">
                  <a16:creationId xmlns:a16="http://schemas.microsoft.com/office/drawing/2014/main" id="{16535A39-58BD-40BB-A521-A021EDAE9B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09" name="Oval 41">
              <a:extLst>
                <a:ext uri="{FF2B5EF4-FFF2-40B4-BE49-F238E27FC236}">
                  <a16:creationId xmlns:a16="http://schemas.microsoft.com/office/drawing/2014/main" id="{CF3AC369-CD17-4F3D-9A3B-DD158A45F7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0" name="Oval 42">
              <a:extLst>
                <a:ext uri="{FF2B5EF4-FFF2-40B4-BE49-F238E27FC236}">
                  <a16:creationId xmlns:a16="http://schemas.microsoft.com/office/drawing/2014/main" id="{1196E8B9-B98B-4A5D-89EC-F3788E43D1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1" name="Oval 43">
              <a:extLst>
                <a:ext uri="{FF2B5EF4-FFF2-40B4-BE49-F238E27FC236}">
                  <a16:creationId xmlns:a16="http://schemas.microsoft.com/office/drawing/2014/main" id="{BA6B793C-7603-4EC1-B52F-9A8AD497F50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2" name="Oval 44">
              <a:extLst>
                <a:ext uri="{FF2B5EF4-FFF2-40B4-BE49-F238E27FC236}">
                  <a16:creationId xmlns:a16="http://schemas.microsoft.com/office/drawing/2014/main" id="{FD94D6A4-F894-4920-BF21-E3161DFEDE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3" name="Oval 45">
              <a:extLst>
                <a:ext uri="{FF2B5EF4-FFF2-40B4-BE49-F238E27FC236}">
                  <a16:creationId xmlns:a16="http://schemas.microsoft.com/office/drawing/2014/main" id="{4F2DCCD1-7EFF-42C9-997A-E2CC29BFA5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4" name="Oval 46">
              <a:extLst>
                <a:ext uri="{FF2B5EF4-FFF2-40B4-BE49-F238E27FC236}">
                  <a16:creationId xmlns:a16="http://schemas.microsoft.com/office/drawing/2014/main" id="{B3EEDF03-A67A-45CE-9EFD-2B25CE7195D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5" name="Oval 47">
              <a:extLst>
                <a:ext uri="{FF2B5EF4-FFF2-40B4-BE49-F238E27FC236}">
                  <a16:creationId xmlns:a16="http://schemas.microsoft.com/office/drawing/2014/main" id="{62D51435-07A9-4DA2-937D-99EDB51632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6" name="Oval 48">
              <a:extLst>
                <a:ext uri="{FF2B5EF4-FFF2-40B4-BE49-F238E27FC236}">
                  <a16:creationId xmlns:a16="http://schemas.microsoft.com/office/drawing/2014/main" id="{3F16351F-2AE3-4ADF-AB21-8408CA5083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7" name="Oval 49">
              <a:extLst>
                <a:ext uri="{FF2B5EF4-FFF2-40B4-BE49-F238E27FC236}">
                  <a16:creationId xmlns:a16="http://schemas.microsoft.com/office/drawing/2014/main" id="{25F74FEF-BBD1-4F76-9A56-AE4036637F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8" name="Oval 50">
              <a:extLst>
                <a:ext uri="{FF2B5EF4-FFF2-40B4-BE49-F238E27FC236}">
                  <a16:creationId xmlns:a16="http://schemas.microsoft.com/office/drawing/2014/main" id="{C4FB63F8-956C-4E81-AECC-932A7BE162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19" name="Oval 51">
              <a:extLst>
                <a:ext uri="{FF2B5EF4-FFF2-40B4-BE49-F238E27FC236}">
                  <a16:creationId xmlns:a16="http://schemas.microsoft.com/office/drawing/2014/main" id="{7A66ADB0-EFD8-4F5C-ABBF-03FA1E3C3D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0" name="Oval 52">
              <a:extLst>
                <a:ext uri="{FF2B5EF4-FFF2-40B4-BE49-F238E27FC236}">
                  <a16:creationId xmlns:a16="http://schemas.microsoft.com/office/drawing/2014/main" id="{9B96189E-0669-42DB-BD3F-226E545ED23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1" name="Oval 53">
              <a:extLst>
                <a:ext uri="{FF2B5EF4-FFF2-40B4-BE49-F238E27FC236}">
                  <a16:creationId xmlns:a16="http://schemas.microsoft.com/office/drawing/2014/main" id="{7E0EC718-6DE7-4F18-A459-D745A02E42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2" name="Oval 54">
              <a:extLst>
                <a:ext uri="{FF2B5EF4-FFF2-40B4-BE49-F238E27FC236}">
                  <a16:creationId xmlns:a16="http://schemas.microsoft.com/office/drawing/2014/main" id="{97E0B48F-D098-462F-9982-DC2EB4E563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3" name="Oval 55">
              <a:extLst>
                <a:ext uri="{FF2B5EF4-FFF2-40B4-BE49-F238E27FC236}">
                  <a16:creationId xmlns:a16="http://schemas.microsoft.com/office/drawing/2014/main" id="{ECB8180E-653C-4E4F-B76C-678DA52EF3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4" name="Oval 56">
              <a:extLst>
                <a:ext uri="{FF2B5EF4-FFF2-40B4-BE49-F238E27FC236}">
                  <a16:creationId xmlns:a16="http://schemas.microsoft.com/office/drawing/2014/main" id="{2E8EE798-DE9B-4130-82DA-4C35A1240D7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5" name="Oval 57">
              <a:extLst>
                <a:ext uri="{FF2B5EF4-FFF2-40B4-BE49-F238E27FC236}">
                  <a16:creationId xmlns:a16="http://schemas.microsoft.com/office/drawing/2014/main" id="{BA6F215D-8082-4A35-B4E2-6EEBF5747D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6" name="Oval 58">
              <a:extLst>
                <a:ext uri="{FF2B5EF4-FFF2-40B4-BE49-F238E27FC236}">
                  <a16:creationId xmlns:a16="http://schemas.microsoft.com/office/drawing/2014/main" id="{6C6E2063-4CED-49FA-B445-BA82C6B560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7" name="Oval 59">
              <a:extLst>
                <a:ext uri="{FF2B5EF4-FFF2-40B4-BE49-F238E27FC236}">
                  <a16:creationId xmlns:a16="http://schemas.microsoft.com/office/drawing/2014/main" id="{692B9197-6F67-4861-A384-AA0F3A1C29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8" name="Oval 60">
              <a:extLst>
                <a:ext uri="{FF2B5EF4-FFF2-40B4-BE49-F238E27FC236}">
                  <a16:creationId xmlns:a16="http://schemas.microsoft.com/office/drawing/2014/main" id="{F006E4A1-0360-4F25-B265-167788A369A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29" name="Oval 61">
              <a:extLst>
                <a:ext uri="{FF2B5EF4-FFF2-40B4-BE49-F238E27FC236}">
                  <a16:creationId xmlns:a16="http://schemas.microsoft.com/office/drawing/2014/main" id="{6F2E6350-CA16-40D5-ACEB-AB33E074D1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0" name="Oval 62">
              <a:extLst>
                <a:ext uri="{FF2B5EF4-FFF2-40B4-BE49-F238E27FC236}">
                  <a16:creationId xmlns:a16="http://schemas.microsoft.com/office/drawing/2014/main" id="{51AF0D2B-62A8-4EF0-82D1-CF4ED19FCD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1" name="Oval 63">
              <a:extLst>
                <a:ext uri="{FF2B5EF4-FFF2-40B4-BE49-F238E27FC236}">
                  <a16:creationId xmlns:a16="http://schemas.microsoft.com/office/drawing/2014/main" id="{4C79D58E-FEB6-4AC4-B8D7-25D99D3A12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2" name="Oval 64">
              <a:extLst>
                <a:ext uri="{FF2B5EF4-FFF2-40B4-BE49-F238E27FC236}">
                  <a16:creationId xmlns:a16="http://schemas.microsoft.com/office/drawing/2014/main" id="{632C43D1-4EAE-4222-9DF4-5986A5D3A5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3" name="Oval 65">
              <a:extLst>
                <a:ext uri="{FF2B5EF4-FFF2-40B4-BE49-F238E27FC236}">
                  <a16:creationId xmlns:a16="http://schemas.microsoft.com/office/drawing/2014/main" id="{3A3B93DC-93DA-4ACA-823F-1EAA82D188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4" name="Oval 66">
              <a:extLst>
                <a:ext uri="{FF2B5EF4-FFF2-40B4-BE49-F238E27FC236}">
                  <a16:creationId xmlns:a16="http://schemas.microsoft.com/office/drawing/2014/main" id="{B82569F3-A229-4581-AAC6-051E5EDB58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5" name="Oval 67">
              <a:extLst>
                <a:ext uri="{FF2B5EF4-FFF2-40B4-BE49-F238E27FC236}">
                  <a16:creationId xmlns:a16="http://schemas.microsoft.com/office/drawing/2014/main" id="{32C7AE31-34DD-4CFF-9431-A32A313B04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6" name="Oval 68">
              <a:extLst>
                <a:ext uri="{FF2B5EF4-FFF2-40B4-BE49-F238E27FC236}">
                  <a16:creationId xmlns:a16="http://schemas.microsoft.com/office/drawing/2014/main" id="{3D8087CA-B38D-4EC8-93C7-2C677AD1B8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7" name="Oval 69">
              <a:extLst>
                <a:ext uri="{FF2B5EF4-FFF2-40B4-BE49-F238E27FC236}">
                  <a16:creationId xmlns:a16="http://schemas.microsoft.com/office/drawing/2014/main" id="{1F0FAB00-4ED3-45CE-B3F4-62A6F2E8FB8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8" name="Oval 70">
              <a:extLst>
                <a:ext uri="{FF2B5EF4-FFF2-40B4-BE49-F238E27FC236}">
                  <a16:creationId xmlns:a16="http://schemas.microsoft.com/office/drawing/2014/main" id="{48C5BBB8-C842-42CC-921E-59AA376A3E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39" name="Oval 71">
              <a:extLst>
                <a:ext uri="{FF2B5EF4-FFF2-40B4-BE49-F238E27FC236}">
                  <a16:creationId xmlns:a16="http://schemas.microsoft.com/office/drawing/2014/main" id="{02A280DA-C243-499B-B083-8838DACB9C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0" name="Oval 72">
              <a:extLst>
                <a:ext uri="{FF2B5EF4-FFF2-40B4-BE49-F238E27FC236}">
                  <a16:creationId xmlns:a16="http://schemas.microsoft.com/office/drawing/2014/main" id="{5A21F7E8-5801-4746-B229-7B5FE335B5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1" name="Oval 73">
              <a:extLst>
                <a:ext uri="{FF2B5EF4-FFF2-40B4-BE49-F238E27FC236}">
                  <a16:creationId xmlns:a16="http://schemas.microsoft.com/office/drawing/2014/main" id="{AE029AC5-86B6-423A-847B-1EDDDF409A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2" name="Oval 74">
              <a:extLst>
                <a:ext uri="{FF2B5EF4-FFF2-40B4-BE49-F238E27FC236}">
                  <a16:creationId xmlns:a16="http://schemas.microsoft.com/office/drawing/2014/main" id="{63562A06-1F32-4AE1-A6B2-7EB73386A25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3" name="Oval 75">
              <a:extLst>
                <a:ext uri="{FF2B5EF4-FFF2-40B4-BE49-F238E27FC236}">
                  <a16:creationId xmlns:a16="http://schemas.microsoft.com/office/drawing/2014/main" id="{E0198FB4-6D7C-47AE-8D62-B4C85FA736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4" name="Oval 76">
              <a:extLst>
                <a:ext uri="{FF2B5EF4-FFF2-40B4-BE49-F238E27FC236}">
                  <a16:creationId xmlns:a16="http://schemas.microsoft.com/office/drawing/2014/main" id="{A8F4638D-23D5-4CEA-BFEC-CF74DFE9E7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5" name="Oval 77">
              <a:extLst>
                <a:ext uri="{FF2B5EF4-FFF2-40B4-BE49-F238E27FC236}">
                  <a16:creationId xmlns:a16="http://schemas.microsoft.com/office/drawing/2014/main" id="{196640E4-495B-4D3D-9C96-66B51781CED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6" name="Oval 78">
              <a:extLst>
                <a:ext uri="{FF2B5EF4-FFF2-40B4-BE49-F238E27FC236}">
                  <a16:creationId xmlns:a16="http://schemas.microsoft.com/office/drawing/2014/main" id="{4AEFEE95-AB74-4EA4-A352-CC1B75DAE2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7" name="Oval 79">
              <a:extLst>
                <a:ext uri="{FF2B5EF4-FFF2-40B4-BE49-F238E27FC236}">
                  <a16:creationId xmlns:a16="http://schemas.microsoft.com/office/drawing/2014/main" id="{32F76A63-5E79-4B67-AC2D-36246D1AE8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8" name="Oval 80">
              <a:extLst>
                <a:ext uri="{FF2B5EF4-FFF2-40B4-BE49-F238E27FC236}">
                  <a16:creationId xmlns:a16="http://schemas.microsoft.com/office/drawing/2014/main" id="{32912A0D-A1B1-43C7-82F6-23536E8986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49" name="Oval 81">
              <a:extLst>
                <a:ext uri="{FF2B5EF4-FFF2-40B4-BE49-F238E27FC236}">
                  <a16:creationId xmlns:a16="http://schemas.microsoft.com/office/drawing/2014/main" id="{F9BD106B-B4EB-43D3-8208-A08381D048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0" name="Oval 82">
              <a:extLst>
                <a:ext uri="{FF2B5EF4-FFF2-40B4-BE49-F238E27FC236}">
                  <a16:creationId xmlns:a16="http://schemas.microsoft.com/office/drawing/2014/main" id="{7EF99C04-1419-45E4-B9BF-BE4A9AFBA82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1" name="Oval 83">
              <a:extLst>
                <a:ext uri="{FF2B5EF4-FFF2-40B4-BE49-F238E27FC236}">
                  <a16:creationId xmlns:a16="http://schemas.microsoft.com/office/drawing/2014/main" id="{6FF91E16-7ED9-4BBC-96ED-9BD2D3DC8A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2" name="Oval 84">
              <a:extLst>
                <a:ext uri="{FF2B5EF4-FFF2-40B4-BE49-F238E27FC236}">
                  <a16:creationId xmlns:a16="http://schemas.microsoft.com/office/drawing/2014/main" id="{20C98E87-D588-463E-BF32-B9465A2ED25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3" name="Oval 85">
              <a:extLst>
                <a:ext uri="{FF2B5EF4-FFF2-40B4-BE49-F238E27FC236}">
                  <a16:creationId xmlns:a16="http://schemas.microsoft.com/office/drawing/2014/main" id="{4A574837-F253-43EB-9E10-3CDA049978A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4" name="Oval 86">
              <a:extLst>
                <a:ext uri="{FF2B5EF4-FFF2-40B4-BE49-F238E27FC236}">
                  <a16:creationId xmlns:a16="http://schemas.microsoft.com/office/drawing/2014/main" id="{2B2F0BDE-8E8F-43A2-9CCC-7B036F1D6E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5" name="Oval 87">
              <a:extLst>
                <a:ext uri="{FF2B5EF4-FFF2-40B4-BE49-F238E27FC236}">
                  <a16:creationId xmlns:a16="http://schemas.microsoft.com/office/drawing/2014/main" id="{4D5C777E-9D15-458B-AE5C-6C8196F233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6" name="Oval 88">
              <a:extLst>
                <a:ext uri="{FF2B5EF4-FFF2-40B4-BE49-F238E27FC236}">
                  <a16:creationId xmlns:a16="http://schemas.microsoft.com/office/drawing/2014/main" id="{D1D7E501-F118-4EF1-A8FF-94248066560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7" name="Oval 89">
              <a:extLst>
                <a:ext uri="{FF2B5EF4-FFF2-40B4-BE49-F238E27FC236}">
                  <a16:creationId xmlns:a16="http://schemas.microsoft.com/office/drawing/2014/main" id="{F88BD6A2-6B71-4511-9BD1-CD8375B44F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8" name="Oval 90">
              <a:extLst>
                <a:ext uri="{FF2B5EF4-FFF2-40B4-BE49-F238E27FC236}">
                  <a16:creationId xmlns:a16="http://schemas.microsoft.com/office/drawing/2014/main" id="{0A287F4D-1AE6-4206-87AE-69EB2CD92CB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59" name="Oval 91">
              <a:extLst>
                <a:ext uri="{FF2B5EF4-FFF2-40B4-BE49-F238E27FC236}">
                  <a16:creationId xmlns:a16="http://schemas.microsoft.com/office/drawing/2014/main" id="{E5FF69F2-3B36-45F9-BE5B-53B6DF7A5F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0" name="Oval 92">
              <a:extLst>
                <a:ext uri="{FF2B5EF4-FFF2-40B4-BE49-F238E27FC236}">
                  <a16:creationId xmlns:a16="http://schemas.microsoft.com/office/drawing/2014/main" id="{60AD4A9C-3AC0-4BEA-9510-EE6F98A0BD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1" name="Oval 93">
              <a:extLst>
                <a:ext uri="{FF2B5EF4-FFF2-40B4-BE49-F238E27FC236}">
                  <a16:creationId xmlns:a16="http://schemas.microsoft.com/office/drawing/2014/main" id="{4807FE0E-718D-413E-AFB8-1D002572FB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2" name="Oval 94">
              <a:extLst>
                <a:ext uri="{FF2B5EF4-FFF2-40B4-BE49-F238E27FC236}">
                  <a16:creationId xmlns:a16="http://schemas.microsoft.com/office/drawing/2014/main" id="{A6B8D342-1053-4B36-B2C6-ACAA8C890E2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3" name="Oval 95">
              <a:extLst>
                <a:ext uri="{FF2B5EF4-FFF2-40B4-BE49-F238E27FC236}">
                  <a16:creationId xmlns:a16="http://schemas.microsoft.com/office/drawing/2014/main" id="{B5948F17-75B1-4814-83D6-DB9C363AC7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4" name="Oval 96">
              <a:extLst>
                <a:ext uri="{FF2B5EF4-FFF2-40B4-BE49-F238E27FC236}">
                  <a16:creationId xmlns:a16="http://schemas.microsoft.com/office/drawing/2014/main" id="{1411025C-8E59-4577-B71C-659CDBFB998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5" name="Oval 97">
              <a:extLst>
                <a:ext uri="{FF2B5EF4-FFF2-40B4-BE49-F238E27FC236}">
                  <a16:creationId xmlns:a16="http://schemas.microsoft.com/office/drawing/2014/main" id="{E9483A52-72B5-4ABA-BEF9-7E5E062636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6" name="Oval 98">
              <a:extLst>
                <a:ext uri="{FF2B5EF4-FFF2-40B4-BE49-F238E27FC236}">
                  <a16:creationId xmlns:a16="http://schemas.microsoft.com/office/drawing/2014/main" id="{01E4777A-0991-4A80-8791-441DF233EDA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7" name="Oval 99">
              <a:extLst>
                <a:ext uri="{FF2B5EF4-FFF2-40B4-BE49-F238E27FC236}">
                  <a16:creationId xmlns:a16="http://schemas.microsoft.com/office/drawing/2014/main" id="{481C83FA-652B-4DE7-8B0E-0A3E8E33E5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8" name="Oval 100">
              <a:extLst>
                <a:ext uri="{FF2B5EF4-FFF2-40B4-BE49-F238E27FC236}">
                  <a16:creationId xmlns:a16="http://schemas.microsoft.com/office/drawing/2014/main" id="{9FE90E17-A72C-47EB-98C1-859B7C49E0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69" name="Oval 101">
              <a:extLst>
                <a:ext uri="{FF2B5EF4-FFF2-40B4-BE49-F238E27FC236}">
                  <a16:creationId xmlns:a16="http://schemas.microsoft.com/office/drawing/2014/main" id="{AF942383-5A5A-4228-8370-EF43B71AEE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0" name="Oval 102">
              <a:extLst>
                <a:ext uri="{FF2B5EF4-FFF2-40B4-BE49-F238E27FC236}">
                  <a16:creationId xmlns:a16="http://schemas.microsoft.com/office/drawing/2014/main" id="{5AA248BD-1B97-4DFE-AB3E-87BF85BBC6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1" name="Oval 103">
              <a:extLst>
                <a:ext uri="{FF2B5EF4-FFF2-40B4-BE49-F238E27FC236}">
                  <a16:creationId xmlns:a16="http://schemas.microsoft.com/office/drawing/2014/main" id="{B4CDD8B0-FC71-4D4A-B7A2-5B4BE707EE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2" name="Oval 104">
              <a:extLst>
                <a:ext uri="{FF2B5EF4-FFF2-40B4-BE49-F238E27FC236}">
                  <a16:creationId xmlns:a16="http://schemas.microsoft.com/office/drawing/2014/main" id="{8E1D6A74-5A49-4FE9-B0ED-BD78B46C35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3" name="Oval 105">
              <a:extLst>
                <a:ext uri="{FF2B5EF4-FFF2-40B4-BE49-F238E27FC236}">
                  <a16:creationId xmlns:a16="http://schemas.microsoft.com/office/drawing/2014/main" id="{F189F85C-4CCF-4FD9-969C-3D28361B90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4" name="Oval 106">
              <a:extLst>
                <a:ext uri="{FF2B5EF4-FFF2-40B4-BE49-F238E27FC236}">
                  <a16:creationId xmlns:a16="http://schemas.microsoft.com/office/drawing/2014/main" id="{6AFB421C-18A4-4CCC-88D2-EEA0393ED5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5" name="Oval 107">
              <a:extLst>
                <a:ext uri="{FF2B5EF4-FFF2-40B4-BE49-F238E27FC236}">
                  <a16:creationId xmlns:a16="http://schemas.microsoft.com/office/drawing/2014/main" id="{EF2B0164-5975-44EC-9492-F241847C28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6" name="Oval 108">
              <a:extLst>
                <a:ext uri="{FF2B5EF4-FFF2-40B4-BE49-F238E27FC236}">
                  <a16:creationId xmlns:a16="http://schemas.microsoft.com/office/drawing/2014/main" id="{03356903-E686-4870-9078-A6B2082730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7" name="Oval 109">
              <a:extLst>
                <a:ext uri="{FF2B5EF4-FFF2-40B4-BE49-F238E27FC236}">
                  <a16:creationId xmlns:a16="http://schemas.microsoft.com/office/drawing/2014/main" id="{8DB2D9AF-11E3-42D3-95B3-A4C5352C93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8" name="Oval 110">
              <a:extLst>
                <a:ext uri="{FF2B5EF4-FFF2-40B4-BE49-F238E27FC236}">
                  <a16:creationId xmlns:a16="http://schemas.microsoft.com/office/drawing/2014/main" id="{EEB0FDEA-56B2-4A70-9515-E17013EBCB0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79" name="Oval 111">
              <a:extLst>
                <a:ext uri="{FF2B5EF4-FFF2-40B4-BE49-F238E27FC236}">
                  <a16:creationId xmlns:a16="http://schemas.microsoft.com/office/drawing/2014/main" id="{B5B87759-BB6D-4D2E-8BFE-707D4D2BEFB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0" name="Oval 112">
              <a:extLst>
                <a:ext uri="{FF2B5EF4-FFF2-40B4-BE49-F238E27FC236}">
                  <a16:creationId xmlns:a16="http://schemas.microsoft.com/office/drawing/2014/main" id="{2EA410DE-A79C-45A5-A5C2-21E96C6373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1" name="Oval 113">
              <a:extLst>
                <a:ext uri="{FF2B5EF4-FFF2-40B4-BE49-F238E27FC236}">
                  <a16:creationId xmlns:a16="http://schemas.microsoft.com/office/drawing/2014/main" id="{C2C674DE-D77E-449B-BFDE-5B3369D56C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2" name="Oval 114">
              <a:extLst>
                <a:ext uri="{FF2B5EF4-FFF2-40B4-BE49-F238E27FC236}">
                  <a16:creationId xmlns:a16="http://schemas.microsoft.com/office/drawing/2014/main" id="{1EF4305E-256B-4DC8-9226-3754D6E616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3" name="Oval 115">
              <a:extLst>
                <a:ext uri="{FF2B5EF4-FFF2-40B4-BE49-F238E27FC236}">
                  <a16:creationId xmlns:a16="http://schemas.microsoft.com/office/drawing/2014/main" id="{E9EC7CAE-8E05-42DA-9218-8BFA5BFFBD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4" name="Oval 116">
              <a:extLst>
                <a:ext uri="{FF2B5EF4-FFF2-40B4-BE49-F238E27FC236}">
                  <a16:creationId xmlns:a16="http://schemas.microsoft.com/office/drawing/2014/main" id="{99AC3780-6740-4214-A3C2-10AE6B99F9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5" name="Oval 117">
              <a:extLst>
                <a:ext uri="{FF2B5EF4-FFF2-40B4-BE49-F238E27FC236}">
                  <a16:creationId xmlns:a16="http://schemas.microsoft.com/office/drawing/2014/main" id="{D65BA83B-85D7-4699-854A-C9397482178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6" name="Oval 118">
              <a:extLst>
                <a:ext uri="{FF2B5EF4-FFF2-40B4-BE49-F238E27FC236}">
                  <a16:creationId xmlns:a16="http://schemas.microsoft.com/office/drawing/2014/main" id="{33FBBB54-3599-4AB9-AB74-361749EE2E3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7" name="Oval 119">
              <a:extLst>
                <a:ext uri="{FF2B5EF4-FFF2-40B4-BE49-F238E27FC236}">
                  <a16:creationId xmlns:a16="http://schemas.microsoft.com/office/drawing/2014/main" id="{7ACB217B-9F13-43F1-B81E-B9A2F004CC3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8" name="Oval 120">
              <a:extLst>
                <a:ext uri="{FF2B5EF4-FFF2-40B4-BE49-F238E27FC236}">
                  <a16:creationId xmlns:a16="http://schemas.microsoft.com/office/drawing/2014/main" id="{83F6C684-AF4D-458A-988F-83A165EFE8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89" name="Oval 121">
              <a:extLst>
                <a:ext uri="{FF2B5EF4-FFF2-40B4-BE49-F238E27FC236}">
                  <a16:creationId xmlns:a16="http://schemas.microsoft.com/office/drawing/2014/main" id="{AD846976-5F15-4BAE-8860-0BB152E3740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0" name="Oval 122">
              <a:extLst>
                <a:ext uri="{FF2B5EF4-FFF2-40B4-BE49-F238E27FC236}">
                  <a16:creationId xmlns:a16="http://schemas.microsoft.com/office/drawing/2014/main" id="{E8BC2655-ACD0-495C-97E4-62B4FF7B194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1" name="Oval 123">
              <a:extLst>
                <a:ext uri="{FF2B5EF4-FFF2-40B4-BE49-F238E27FC236}">
                  <a16:creationId xmlns:a16="http://schemas.microsoft.com/office/drawing/2014/main" id="{FE73BE41-2C6A-4B8D-B52D-F0373BF0CE9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2" name="Oval 124">
              <a:extLst>
                <a:ext uri="{FF2B5EF4-FFF2-40B4-BE49-F238E27FC236}">
                  <a16:creationId xmlns:a16="http://schemas.microsoft.com/office/drawing/2014/main" id="{691C203D-125B-4838-BFC9-0973728FD8B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3" name="Oval 125">
              <a:extLst>
                <a:ext uri="{FF2B5EF4-FFF2-40B4-BE49-F238E27FC236}">
                  <a16:creationId xmlns:a16="http://schemas.microsoft.com/office/drawing/2014/main" id="{D15C9DEA-2E76-4719-8D2E-A80E14C9B1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4" name="Oval 126">
              <a:extLst>
                <a:ext uri="{FF2B5EF4-FFF2-40B4-BE49-F238E27FC236}">
                  <a16:creationId xmlns:a16="http://schemas.microsoft.com/office/drawing/2014/main" id="{6E13C820-AA1E-4637-A776-4FAED93E12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5" name="Oval 127">
              <a:extLst>
                <a:ext uri="{FF2B5EF4-FFF2-40B4-BE49-F238E27FC236}">
                  <a16:creationId xmlns:a16="http://schemas.microsoft.com/office/drawing/2014/main" id="{58745DCF-B7CA-469D-8A50-9FCC83E4C74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6" name="Oval 128">
              <a:extLst>
                <a:ext uri="{FF2B5EF4-FFF2-40B4-BE49-F238E27FC236}">
                  <a16:creationId xmlns:a16="http://schemas.microsoft.com/office/drawing/2014/main" id="{50EE548B-9184-4764-AABE-E4E734DC89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7" name="Oval 129">
              <a:extLst>
                <a:ext uri="{FF2B5EF4-FFF2-40B4-BE49-F238E27FC236}">
                  <a16:creationId xmlns:a16="http://schemas.microsoft.com/office/drawing/2014/main" id="{549FD83E-9CF6-4FB9-B857-21853BEF3A5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8" name="Oval 130">
              <a:extLst>
                <a:ext uri="{FF2B5EF4-FFF2-40B4-BE49-F238E27FC236}">
                  <a16:creationId xmlns:a16="http://schemas.microsoft.com/office/drawing/2014/main" id="{8016D135-8EC2-47E9-BA3E-12792169FBB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699" name="Oval 131">
              <a:extLst>
                <a:ext uri="{FF2B5EF4-FFF2-40B4-BE49-F238E27FC236}">
                  <a16:creationId xmlns:a16="http://schemas.microsoft.com/office/drawing/2014/main" id="{14FC5678-BA36-41D0-A5B6-90898643B6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0" name="Oval 132">
              <a:extLst>
                <a:ext uri="{FF2B5EF4-FFF2-40B4-BE49-F238E27FC236}">
                  <a16:creationId xmlns:a16="http://schemas.microsoft.com/office/drawing/2014/main" id="{2852D952-37B4-4AE7-84B4-BFAE575DE7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1" name="Oval 133">
              <a:extLst>
                <a:ext uri="{FF2B5EF4-FFF2-40B4-BE49-F238E27FC236}">
                  <a16:creationId xmlns:a16="http://schemas.microsoft.com/office/drawing/2014/main" id="{4C0009CA-61D9-46ED-AE0A-BDF41F8A8BC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2" name="Oval 134">
              <a:extLst>
                <a:ext uri="{FF2B5EF4-FFF2-40B4-BE49-F238E27FC236}">
                  <a16:creationId xmlns:a16="http://schemas.microsoft.com/office/drawing/2014/main" id="{FDC3476D-5EE9-466B-A20B-058862EFF8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3" name="Oval 135">
              <a:extLst>
                <a:ext uri="{FF2B5EF4-FFF2-40B4-BE49-F238E27FC236}">
                  <a16:creationId xmlns:a16="http://schemas.microsoft.com/office/drawing/2014/main" id="{3447A7DE-F9BB-4CE6-B6A0-550D017D9C3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4" name="Oval 136">
              <a:extLst>
                <a:ext uri="{FF2B5EF4-FFF2-40B4-BE49-F238E27FC236}">
                  <a16:creationId xmlns:a16="http://schemas.microsoft.com/office/drawing/2014/main" id="{C6CC79BD-8EEE-4582-A38E-A2B227CEAD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5" name="Oval 137">
              <a:extLst>
                <a:ext uri="{FF2B5EF4-FFF2-40B4-BE49-F238E27FC236}">
                  <a16:creationId xmlns:a16="http://schemas.microsoft.com/office/drawing/2014/main" id="{75695AF0-1D0F-467F-AD45-1DF52B6AC3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6" name="Oval 138">
              <a:extLst>
                <a:ext uri="{FF2B5EF4-FFF2-40B4-BE49-F238E27FC236}">
                  <a16:creationId xmlns:a16="http://schemas.microsoft.com/office/drawing/2014/main" id="{6C02CBA9-3E48-4B8B-B693-015246766D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7" name="Oval 139">
              <a:extLst>
                <a:ext uri="{FF2B5EF4-FFF2-40B4-BE49-F238E27FC236}">
                  <a16:creationId xmlns:a16="http://schemas.microsoft.com/office/drawing/2014/main" id="{11DC86BA-E7D1-4182-A55E-95BC3C30F70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8" name="Oval 140">
              <a:extLst>
                <a:ext uri="{FF2B5EF4-FFF2-40B4-BE49-F238E27FC236}">
                  <a16:creationId xmlns:a16="http://schemas.microsoft.com/office/drawing/2014/main" id="{7803CC8A-D99E-468B-B5B6-15EB92B8CAF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09" name="Oval 141">
              <a:extLst>
                <a:ext uri="{FF2B5EF4-FFF2-40B4-BE49-F238E27FC236}">
                  <a16:creationId xmlns:a16="http://schemas.microsoft.com/office/drawing/2014/main" id="{9118892E-CD48-4F28-9D49-D33C53E8C6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0" name="Oval 142">
              <a:extLst>
                <a:ext uri="{FF2B5EF4-FFF2-40B4-BE49-F238E27FC236}">
                  <a16:creationId xmlns:a16="http://schemas.microsoft.com/office/drawing/2014/main" id="{5887C9E6-9482-46BF-AC78-D934131DF79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1" name="Oval 143">
              <a:extLst>
                <a:ext uri="{FF2B5EF4-FFF2-40B4-BE49-F238E27FC236}">
                  <a16:creationId xmlns:a16="http://schemas.microsoft.com/office/drawing/2014/main" id="{657C8FC7-CCB1-4A78-8B13-279B1BCFA8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2" name="Oval 144">
              <a:extLst>
                <a:ext uri="{FF2B5EF4-FFF2-40B4-BE49-F238E27FC236}">
                  <a16:creationId xmlns:a16="http://schemas.microsoft.com/office/drawing/2014/main" id="{63BAF36D-97FD-4D21-B792-FA680D357A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3" name="Oval 145">
              <a:extLst>
                <a:ext uri="{FF2B5EF4-FFF2-40B4-BE49-F238E27FC236}">
                  <a16:creationId xmlns:a16="http://schemas.microsoft.com/office/drawing/2014/main" id="{9508A1B0-D99A-4554-A213-3EC9A611B05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4" name="Oval 146">
              <a:extLst>
                <a:ext uri="{FF2B5EF4-FFF2-40B4-BE49-F238E27FC236}">
                  <a16:creationId xmlns:a16="http://schemas.microsoft.com/office/drawing/2014/main" id="{14D8CA33-1DB7-49B5-AC53-DAAEF75E90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5" name="Oval 147">
              <a:extLst>
                <a:ext uri="{FF2B5EF4-FFF2-40B4-BE49-F238E27FC236}">
                  <a16:creationId xmlns:a16="http://schemas.microsoft.com/office/drawing/2014/main" id="{40F157B0-0A49-420A-81F5-AB854E51C32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6" name="Oval 148">
              <a:extLst>
                <a:ext uri="{FF2B5EF4-FFF2-40B4-BE49-F238E27FC236}">
                  <a16:creationId xmlns:a16="http://schemas.microsoft.com/office/drawing/2014/main" id="{2EB0A952-2767-404F-8CB5-A2B4791B5A3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7" name="Oval 149">
              <a:extLst>
                <a:ext uri="{FF2B5EF4-FFF2-40B4-BE49-F238E27FC236}">
                  <a16:creationId xmlns:a16="http://schemas.microsoft.com/office/drawing/2014/main" id="{358C45C6-8711-4A67-9B8B-E14C137062E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8" name="Oval 150">
              <a:extLst>
                <a:ext uri="{FF2B5EF4-FFF2-40B4-BE49-F238E27FC236}">
                  <a16:creationId xmlns:a16="http://schemas.microsoft.com/office/drawing/2014/main" id="{CB572A37-771C-4D97-BB3E-12C55D42E1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19" name="Oval 151">
              <a:extLst>
                <a:ext uri="{FF2B5EF4-FFF2-40B4-BE49-F238E27FC236}">
                  <a16:creationId xmlns:a16="http://schemas.microsoft.com/office/drawing/2014/main" id="{3B8C3574-10A6-44BF-A077-35CF8AC4DC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0" name="Oval 152">
              <a:extLst>
                <a:ext uri="{FF2B5EF4-FFF2-40B4-BE49-F238E27FC236}">
                  <a16:creationId xmlns:a16="http://schemas.microsoft.com/office/drawing/2014/main" id="{316E70FD-5495-4FB0-AF94-2ED4BD7C155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1" name="Oval 153">
              <a:extLst>
                <a:ext uri="{FF2B5EF4-FFF2-40B4-BE49-F238E27FC236}">
                  <a16:creationId xmlns:a16="http://schemas.microsoft.com/office/drawing/2014/main" id="{B698F37F-E2C1-494F-8755-949D60E54A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2" name="Oval 154">
              <a:extLst>
                <a:ext uri="{FF2B5EF4-FFF2-40B4-BE49-F238E27FC236}">
                  <a16:creationId xmlns:a16="http://schemas.microsoft.com/office/drawing/2014/main" id="{045BD5A2-C870-40DE-BF85-8963426DFA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3" name="Oval 155">
              <a:extLst>
                <a:ext uri="{FF2B5EF4-FFF2-40B4-BE49-F238E27FC236}">
                  <a16:creationId xmlns:a16="http://schemas.microsoft.com/office/drawing/2014/main" id="{D1D8FBED-2CF8-4EE3-9E54-D8B871F881F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4" name="Oval 156">
              <a:extLst>
                <a:ext uri="{FF2B5EF4-FFF2-40B4-BE49-F238E27FC236}">
                  <a16:creationId xmlns:a16="http://schemas.microsoft.com/office/drawing/2014/main" id="{47B4E8D6-33CC-4513-BD76-E1D6E3EBBF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5" name="Oval 157">
              <a:extLst>
                <a:ext uri="{FF2B5EF4-FFF2-40B4-BE49-F238E27FC236}">
                  <a16:creationId xmlns:a16="http://schemas.microsoft.com/office/drawing/2014/main" id="{8DCFF0BE-3172-49D8-92A7-355ACC034C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6" name="Oval 158">
              <a:extLst>
                <a:ext uri="{FF2B5EF4-FFF2-40B4-BE49-F238E27FC236}">
                  <a16:creationId xmlns:a16="http://schemas.microsoft.com/office/drawing/2014/main" id="{BB1FF1DD-B7AF-4579-9D1C-1C6F45770A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7" name="Oval 159">
              <a:extLst>
                <a:ext uri="{FF2B5EF4-FFF2-40B4-BE49-F238E27FC236}">
                  <a16:creationId xmlns:a16="http://schemas.microsoft.com/office/drawing/2014/main" id="{7C7BB474-6F92-488D-AB1E-CC20A7C6118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8" name="Oval 160">
              <a:extLst>
                <a:ext uri="{FF2B5EF4-FFF2-40B4-BE49-F238E27FC236}">
                  <a16:creationId xmlns:a16="http://schemas.microsoft.com/office/drawing/2014/main" id="{4EF41643-BEA7-402A-AB65-1FB4A08973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29" name="Oval 161">
              <a:extLst>
                <a:ext uri="{FF2B5EF4-FFF2-40B4-BE49-F238E27FC236}">
                  <a16:creationId xmlns:a16="http://schemas.microsoft.com/office/drawing/2014/main" id="{86D06AB2-1A2D-4B44-BB18-719BA96853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0" name="Oval 162">
              <a:extLst>
                <a:ext uri="{FF2B5EF4-FFF2-40B4-BE49-F238E27FC236}">
                  <a16:creationId xmlns:a16="http://schemas.microsoft.com/office/drawing/2014/main" id="{31665857-EA93-43AA-B4AB-F47BBB8AA6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1" name="Oval 163">
              <a:extLst>
                <a:ext uri="{FF2B5EF4-FFF2-40B4-BE49-F238E27FC236}">
                  <a16:creationId xmlns:a16="http://schemas.microsoft.com/office/drawing/2014/main" id="{3C97500D-8253-49AA-BED4-AF0BA0283F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2" name="Oval 164">
              <a:extLst>
                <a:ext uri="{FF2B5EF4-FFF2-40B4-BE49-F238E27FC236}">
                  <a16:creationId xmlns:a16="http://schemas.microsoft.com/office/drawing/2014/main" id="{EE5BB39A-0F4B-40EB-8ABE-C165C2704F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3" name="Oval 165">
              <a:extLst>
                <a:ext uri="{FF2B5EF4-FFF2-40B4-BE49-F238E27FC236}">
                  <a16:creationId xmlns:a16="http://schemas.microsoft.com/office/drawing/2014/main" id="{02742BD8-50FF-4858-AC36-0AD41ADE50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4" name="Oval 166">
              <a:extLst>
                <a:ext uri="{FF2B5EF4-FFF2-40B4-BE49-F238E27FC236}">
                  <a16:creationId xmlns:a16="http://schemas.microsoft.com/office/drawing/2014/main" id="{A17E0CF7-4B76-45F0-B3C5-4FCDF32107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5" name="Oval 167">
              <a:extLst>
                <a:ext uri="{FF2B5EF4-FFF2-40B4-BE49-F238E27FC236}">
                  <a16:creationId xmlns:a16="http://schemas.microsoft.com/office/drawing/2014/main" id="{013D0F0F-C8BD-4CD9-8B9C-FC609897A5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6" name="Oval 168">
              <a:extLst>
                <a:ext uri="{FF2B5EF4-FFF2-40B4-BE49-F238E27FC236}">
                  <a16:creationId xmlns:a16="http://schemas.microsoft.com/office/drawing/2014/main" id="{42C367D2-ACD3-4ECC-A147-AC5E33A7E9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7" name="Oval 169">
              <a:extLst>
                <a:ext uri="{FF2B5EF4-FFF2-40B4-BE49-F238E27FC236}">
                  <a16:creationId xmlns:a16="http://schemas.microsoft.com/office/drawing/2014/main" id="{953648E7-C15E-45DE-89C5-E4A86AB4FCC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8" name="Oval 170">
              <a:extLst>
                <a:ext uri="{FF2B5EF4-FFF2-40B4-BE49-F238E27FC236}">
                  <a16:creationId xmlns:a16="http://schemas.microsoft.com/office/drawing/2014/main" id="{E8611B86-811E-46AB-9CD4-133BEC59AE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39" name="Oval 171">
              <a:extLst>
                <a:ext uri="{FF2B5EF4-FFF2-40B4-BE49-F238E27FC236}">
                  <a16:creationId xmlns:a16="http://schemas.microsoft.com/office/drawing/2014/main" id="{0C64B80D-669A-4821-B2AB-3E55331E36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0" name="Oval 172">
              <a:extLst>
                <a:ext uri="{FF2B5EF4-FFF2-40B4-BE49-F238E27FC236}">
                  <a16:creationId xmlns:a16="http://schemas.microsoft.com/office/drawing/2014/main" id="{233F03C3-F6AD-47A6-81FB-02DED4EC6A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1" name="Oval 173">
              <a:extLst>
                <a:ext uri="{FF2B5EF4-FFF2-40B4-BE49-F238E27FC236}">
                  <a16:creationId xmlns:a16="http://schemas.microsoft.com/office/drawing/2014/main" id="{A64385B3-8A0F-4EE8-82CD-84786D77715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2" name="Oval 174">
              <a:extLst>
                <a:ext uri="{FF2B5EF4-FFF2-40B4-BE49-F238E27FC236}">
                  <a16:creationId xmlns:a16="http://schemas.microsoft.com/office/drawing/2014/main" id="{85EFFF0F-3AC0-43B4-97F7-B771652A39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3" name="Oval 175">
              <a:extLst>
                <a:ext uri="{FF2B5EF4-FFF2-40B4-BE49-F238E27FC236}">
                  <a16:creationId xmlns:a16="http://schemas.microsoft.com/office/drawing/2014/main" id="{76E5042A-8D8B-42DD-B8ED-E272AFA8433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4" name="Oval 176">
              <a:extLst>
                <a:ext uri="{FF2B5EF4-FFF2-40B4-BE49-F238E27FC236}">
                  <a16:creationId xmlns:a16="http://schemas.microsoft.com/office/drawing/2014/main" id="{FE340DF5-2E07-4EBD-BD06-02874F77E9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5" name="Oval 177">
              <a:extLst>
                <a:ext uri="{FF2B5EF4-FFF2-40B4-BE49-F238E27FC236}">
                  <a16:creationId xmlns:a16="http://schemas.microsoft.com/office/drawing/2014/main" id="{5CD3FC7C-D396-4616-9392-FFC9DA17D7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6" name="Oval 178">
              <a:extLst>
                <a:ext uri="{FF2B5EF4-FFF2-40B4-BE49-F238E27FC236}">
                  <a16:creationId xmlns:a16="http://schemas.microsoft.com/office/drawing/2014/main" id="{F86D0931-B272-45AC-B0F2-0FC040F96E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7" name="Oval 179">
              <a:extLst>
                <a:ext uri="{FF2B5EF4-FFF2-40B4-BE49-F238E27FC236}">
                  <a16:creationId xmlns:a16="http://schemas.microsoft.com/office/drawing/2014/main" id="{53A9A1F9-B469-4615-8BC3-AC89AA1E85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8" name="Oval 180">
              <a:extLst>
                <a:ext uri="{FF2B5EF4-FFF2-40B4-BE49-F238E27FC236}">
                  <a16:creationId xmlns:a16="http://schemas.microsoft.com/office/drawing/2014/main" id="{5CF57564-7112-41E7-A631-0E1A0B2A99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49" name="Oval 181">
              <a:extLst>
                <a:ext uri="{FF2B5EF4-FFF2-40B4-BE49-F238E27FC236}">
                  <a16:creationId xmlns:a16="http://schemas.microsoft.com/office/drawing/2014/main" id="{E739C38C-6FE6-4865-A1A6-0160F7C00EA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0" name="Oval 182">
              <a:extLst>
                <a:ext uri="{FF2B5EF4-FFF2-40B4-BE49-F238E27FC236}">
                  <a16:creationId xmlns:a16="http://schemas.microsoft.com/office/drawing/2014/main" id="{80AF0FEF-2255-4448-800F-F0C7C93A9BE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1" name="Oval 183">
              <a:extLst>
                <a:ext uri="{FF2B5EF4-FFF2-40B4-BE49-F238E27FC236}">
                  <a16:creationId xmlns:a16="http://schemas.microsoft.com/office/drawing/2014/main" id="{1DDEE0E9-5749-484D-BBC8-BC8B95A52C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2" name="Oval 184">
              <a:extLst>
                <a:ext uri="{FF2B5EF4-FFF2-40B4-BE49-F238E27FC236}">
                  <a16:creationId xmlns:a16="http://schemas.microsoft.com/office/drawing/2014/main" id="{00C35402-2D87-4F77-B69B-A7B974054C3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3" name="Oval 185">
              <a:extLst>
                <a:ext uri="{FF2B5EF4-FFF2-40B4-BE49-F238E27FC236}">
                  <a16:creationId xmlns:a16="http://schemas.microsoft.com/office/drawing/2014/main" id="{400B9AA3-FC44-4C67-BB74-FC831318D3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4" name="Oval 186">
              <a:extLst>
                <a:ext uri="{FF2B5EF4-FFF2-40B4-BE49-F238E27FC236}">
                  <a16:creationId xmlns:a16="http://schemas.microsoft.com/office/drawing/2014/main" id="{32BFE992-586A-4596-98E9-5DAECD8B6C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5" name="Oval 187">
              <a:extLst>
                <a:ext uri="{FF2B5EF4-FFF2-40B4-BE49-F238E27FC236}">
                  <a16:creationId xmlns:a16="http://schemas.microsoft.com/office/drawing/2014/main" id="{4E4A84DB-1936-433D-B454-32E161B5EB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6" name="Oval 188">
              <a:extLst>
                <a:ext uri="{FF2B5EF4-FFF2-40B4-BE49-F238E27FC236}">
                  <a16:creationId xmlns:a16="http://schemas.microsoft.com/office/drawing/2014/main" id="{1D63FE9F-B293-4387-A5A4-10B2E1612EC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7" name="Oval 189">
              <a:extLst>
                <a:ext uri="{FF2B5EF4-FFF2-40B4-BE49-F238E27FC236}">
                  <a16:creationId xmlns:a16="http://schemas.microsoft.com/office/drawing/2014/main" id="{D51CF177-2026-480A-8C1A-774AA4D7DCD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8" name="Oval 190">
              <a:extLst>
                <a:ext uri="{FF2B5EF4-FFF2-40B4-BE49-F238E27FC236}">
                  <a16:creationId xmlns:a16="http://schemas.microsoft.com/office/drawing/2014/main" id="{C4A1728C-3599-4829-81E1-56E9AF69C6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59" name="Oval 191">
              <a:extLst>
                <a:ext uri="{FF2B5EF4-FFF2-40B4-BE49-F238E27FC236}">
                  <a16:creationId xmlns:a16="http://schemas.microsoft.com/office/drawing/2014/main" id="{940CDB39-2FA8-4CEC-A75F-55A66C8EE3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0" name="Oval 192">
              <a:extLst>
                <a:ext uri="{FF2B5EF4-FFF2-40B4-BE49-F238E27FC236}">
                  <a16:creationId xmlns:a16="http://schemas.microsoft.com/office/drawing/2014/main" id="{F74C5BDD-CEA1-445D-965B-125BED7665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1" name="Oval 193">
              <a:extLst>
                <a:ext uri="{FF2B5EF4-FFF2-40B4-BE49-F238E27FC236}">
                  <a16:creationId xmlns:a16="http://schemas.microsoft.com/office/drawing/2014/main" id="{C7129829-5202-4980-A0FE-E4830A09C4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2" name="Oval 194">
              <a:extLst>
                <a:ext uri="{FF2B5EF4-FFF2-40B4-BE49-F238E27FC236}">
                  <a16:creationId xmlns:a16="http://schemas.microsoft.com/office/drawing/2014/main" id="{5FEAC590-0277-433D-8C68-E1FCB63113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3" name="Oval 195">
              <a:extLst>
                <a:ext uri="{FF2B5EF4-FFF2-40B4-BE49-F238E27FC236}">
                  <a16:creationId xmlns:a16="http://schemas.microsoft.com/office/drawing/2014/main" id="{B905A9A5-EB21-4A63-9955-3ADD644154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4" name="Oval 196">
              <a:extLst>
                <a:ext uri="{FF2B5EF4-FFF2-40B4-BE49-F238E27FC236}">
                  <a16:creationId xmlns:a16="http://schemas.microsoft.com/office/drawing/2014/main" id="{FBA6900F-EBAD-429B-A240-8D94F0DE87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5" name="Oval 197">
              <a:extLst>
                <a:ext uri="{FF2B5EF4-FFF2-40B4-BE49-F238E27FC236}">
                  <a16:creationId xmlns:a16="http://schemas.microsoft.com/office/drawing/2014/main" id="{F5D6A971-B93C-45B4-B742-E21B1B7653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6" name="Oval 198">
              <a:extLst>
                <a:ext uri="{FF2B5EF4-FFF2-40B4-BE49-F238E27FC236}">
                  <a16:creationId xmlns:a16="http://schemas.microsoft.com/office/drawing/2014/main" id="{FDA4B0C7-917D-4209-A4AA-382AEA1A9A6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7" name="Oval 199">
              <a:extLst>
                <a:ext uri="{FF2B5EF4-FFF2-40B4-BE49-F238E27FC236}">
                  <a16:creationId xmlns:a16="http://schemas.microsoft.com/office/drawing/2014/main" id="{984340A5-FE75-4100-8BAC-AD3799305B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8" name="Oval 200">
              <a:extLst>
                <a:ext uri="{FF2B5EF4-FFF2-40B4-BE49-F238E27FC236}">
                  <a16:creationId xmlns:a16="http://schemas.microsoft.com/office/drawing/2014/main" id="{28AE5EDB-C6D3-46AB-9DFD-4D92781A9B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69" name="Oval 201">
              <a:extLst>
                <a:ext uri="{FF2B5EF4-FFF2-40B4-BE49-F238E27FC236}">
                  <a16:creationId xmlns:a16="http://schemas.microsoft.com/office/drawing/2014/main" id="{9A45AA77-5430-43A6-88A5-71D0252C0D1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0" name="Oval 202">
              <a:extLst>
                <a:ext uri="{FF2B5EF4-FFF2-40B4-BE49-F238E27FC236}">
                  <a16:creationId xmlns:a16="http://schemas.microsoft.com/office/drawing/2014/main" id="{2FE63445-88C3-489F-A504-7FCAA1897B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1" name="Oval 203">
              <a:extLst>
                <a:ext uri="{FF2B5EF4-FFF2-40B4-BE49-F238E27FC236}">
                  <a16:creationId xmlns:a16="http://schemas.microsoft.com/office/drawing/2014/main" id="{488CEC20-2540-4A3C-824D-1F2F4D427B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2" name="Oval 204">
              <a:extLst>
                <a:ext uri="{FF2B5EF4-FFF2-40B4-BE49-F238E27FC236}">
                  <a16:creationId xmlns:a16="http://schemas.microsoft.com/office/drawing/2014/main" id="{39704855-0852-47ED-9AAC-C464BB8002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3" name="Oval 205">
              <a:extLst>
                <a:ext uri="{FF2B5EF4-FFF2-40B4-BE49-F238E27FC236}">
                  <a16:creationId xmlns:a16="http://schemas.microsoft.com/office/drawing/2014/main" id="{D8903419-4FB4-40DE-BAFF-285CB9E05F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4" name="Oval 206">
              <a:extLst>
                <a:ext uri="{FF2B5EF4-FFF2-40B4-BE49-F238E27FC236}">
                  <a16:creationId xmlns:a16="http://schemas.microsoft.com/office/drawing/2014/main" id="{CE884AD6-D12E-454A-88E2-737197F50B0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5" name="Oval 207">
              <a:extLst>
                <a:ext uri="{FF2B5EF4-FFF2-40B4-BE49-F238E27FC236}">
                  <a16:creationId xmlns:a16="http://schemas.microsoft.com/office/drawing/2014/main" id="{83AC4A83-6AA3-4A41-835D-DFCAE4A3FAF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6" name="Oval 208">
              <a:extLst>
                <a:ext uri="{FF2B5EF4-FFF2-40B4-BE49-F238E27FC236}">
                  <a16:creationId xmlns:a16="http://schemas.microsoft.com/office/drawing/2014/main" id="{81BF0AD9-07A2-46DD-B7D6-A7FF7FA375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7" name="Oval 209">
              <a:extLst>
                <a:ext uri="{FF2B5EF4-FFF2-40B4-BE49-F238E27FC236}">
                  <a16:creationId xmlns:a16="http://schemas.microsoft.com/office/drawing/2014/main" id="{534D86D4-72AD-40BC-BF1D-11A75D85CA9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8" name="Oval 210">
              <a:extLst>
                <a:ext uri="{FF2B5EF4-FFF2-40B4-BE49-F238E27FC236}">
                  <a16:creationId xmlns:a16="http://schemas.microsoft.com/office/drawing/2014/main" id="{23A9722B-893F-487A-897D-E9C298BFD1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79" name="Oval 211">
              <a:extLst>
                <a:ext uri="{FF2B5EF4-FFF2-40B4-BE49-F238E27FC236}">
                  <a16:creationId xmlns:a16="http://schemas.microsoft.com/office/drawing/2014/main" id="{E7117365-04C1-4B96-A563-4C14F78573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80" name="Oval 212">
              <a:extLst>
                <a:ext uri="{FF2B5EF4-FFF2-40B4-BE49-F238E27FC236}">
                  <a16:creationId xmlns:a16="http://schemas.microsoft.com/office/drawing/2014/main" id="{0FFE27DD-039A-42DA-8508-C8313A253D8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81" name="Oval 213">
              <a:extLst>
                <a:ext uri="{FF2B5EF4-FFF2-40B4-BE49-F238E27FC236}">
                  <a16:creationId xmlns:a16="http://schemas.microsoft.com/office/drawing/2014/main" id="{D3882605-6923-4E79-AC07-51105FDB6C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82" name="Oval 214">
              <a:extLst>
                <a:ext uri="{FF2B5EF4-FFF2-40B4-BE49-F238E27FC236}">
                  <a16:creationId xmlns:a16="http://schemas.microsoft.com/office/drawing/2014/main" id="{23C3D649-1FFD-47A2-91DE-6204490DC62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83" name="Oval 215">
              <a:extLst>
                <a:ext uri="{FF2B5EF4-FFF2-40B4-BE49-F238E27FC236}">
                  <a16:creationId xmlns:a16="http://schemas.microsoft.com/office/drawing/2014/main" id="{E76092DC-EEE2-4664-AA67-74AF7849E70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84" name="Oval 216">
              <a:extLst>
                <a:ext uri="{FF2B5EF4-FFF2-40B4-BE49-F238E27FC236}">
                  <a16:creationId xmlns:a16="http://schemas.microsoft.com/office/drawing/2014/main" id="{859C116D-A874-4AC0-AE59-214C35D613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  <p:sp>
          <p:nvSpPr>
            <p:cNvPr id="109785" name="Oval 217">
              <a:extLst>
                <a:ext uri="{FF2B5EF4-FFF2-40B4-BE49-F238E27FC236}">
                  <a16:creationId xmlns:a16="http://schemas.microsoft.com/office/drawing/2014/main" id="{570ACDF1-FA19-4291-B524-9F96BBAD8C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latin typeface="Arial" charset="0"/>
              </a:endParaRPr>
            </a:p>
          </p:txBody>
        </p:sp>
      </p:grpSp>
      <p:sp>
        <p:nvSpPr>
          <p:cNvPr id="109786" name="Rectangle 218">
            <a:extLst>
              <a:ext uri="{FF2B5EF4-FFF2-40B4-BE49-F238E27FC236}">
                <a16:creationId xmlns:a16="http://schemas.microsoft.com/office/drawing/2014/main" id="{B2AC522E-D3C3-45B1-8C81-F0155B84C3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AF35AD3-4C73-4C7C-858B-FA33E0DD3C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9787" name="Rectangle 219">
            <a:extLst>
              <a:ext uri="{FF2B5EF4-FFF2-40B4-BE49-F238E27FC236}">
                <a16:creationId xmlns:a16="http://schemas.microsoft.com/office/drawing/2014/main" id="{943FE50C-212B-4C08-A79D-3F79993529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88" name="Rectangle 220">
            <a:extLst>
              <a:ext uri="{FF2B5EF4-FFF2-40B4-BE49-F238E27FC236}">
                <a16:creationId xmlns:a16="http://schemas.microsoft.com/office/drawing/2014/main" id="{7220F665-4896-4E87-B79B-23A59E180C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89" name="Rectangle 221">
            <a:extLst>
              <a:ext uri="{FF2B5EF4-FFF2-40B4-BE49-F238E27FC236}">
                <a16:creationId xmlns:a16="http://schemas.microsoft.com/office/drawing/2014/main" id="{90C34474-38D4-4EBE-AB27-10B9CF4C0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790" name="Rectangle 222">
            <a:extLst>
              <a:ext uri="{FF2B5EF4-FFF2-40B4-BE49-F238E27FC236}">
                <a16:creationId xmlns:a16="http://schemas.microsoft.com/office/drawing/2014/main" id="{3B9A9EC7-6211-4EDC-8F2D-C36CDE7E1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03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wmf"/><Relationship Id="rId5" Type="http://schemas.openxmlformats.org/officeDocument/2006/relationships/image" Target="../media/image11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nes.hokudai.ac.jp/security/InboundRestriction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wmf"/><Relationship Id="rId4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.png"/><Relationship Id="rId7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E680AF6-1AF0-4F73-A1A6-A600085DCD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>
                <a:solidFill>
                  <a:srgbClr val="F5BC2F"/>
                </a:solidFill>
              </a:rPr>
              <a:t>EP </a:t>
            </a:r>
            <a:r>
              <a:rPr lang="ja-JP" altLang="en-US">
                <a:solidFill>
                  <a:srgbClr val="F5BC2F"/>
                </a:solidFill>
              </a:rPr>
              <a:t>ネットワーク</a:t>
            </a:r>
            <a:br>
              <a:rPr lang="ja-JP" altLang="en-US">
                <a:solidFill>
                  <a:srgbClr val="F5BC2F"/>
                </a:solidFill>
              </a:rPr>
            </a:br>
            <a:r>
              <a:rPr lang="ja-JP" altLang="en-US">
                <a:solidFill>
                  <a:srgbClr val="F5BC2F"/>
                </a:solidFill>
              </a:rPr>
              <a:t>ガイダンス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403596-AF5B-43D1-BE45-89C7D08116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309938"/>
            <a:ext cx="6400800" cy="1198562"/>
          </a:xfrm>
        </p:spPr>
        <p:txBody>
          <a:bodyPr/>
          <a:lstStyle/>
          <a:p>
            <a:pPr eaLnBrk="1" hangingPunct="1">
              <a:defRPr/>
            </a:pPr>
            <a:endParaRPr lang="ja-JP" altLang="en-US" sz="2400" dirty="0"/>
          </a:p>
          <a:p>
            <a:pPr eaLnBrk="1" hangingPunct="1">
              <a:defRPr/>
            </a:pPr>
            <a:r>
              <a:rPr lang="ja-JP" altLang="en-US" dirty="0"/>
              <a:t>石渡　正樹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94BAA27-C2F8-40A2-9FC9-F567F923E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013325"/>
            <a:ext cx="6400800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ja-JP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2021</a:t>
            </a: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年</a:t>
            </a:r>
            <a:r>
              <a:rPr lang="en-US" altLang="ja-JP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07</a:t>
            </a: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月</a:t>
            </a:r>
            <a:r>
              <a:rPr lang="en-US" altLang="ja-JP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30</a:t>
            </a: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日（金）</a:t>
            </a:r>
            <a:r>
              <a:rPr lang="en-US" altLang="ja-JP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16:30</a:t>
            </a: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～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ja-JP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Zoom</a:t>
            </a:r>
            <a:r>
              <a:rPr lang="ja-JP" alt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にて</a:t>
            </a:r>
            <a:endParaRPr lang="en-US" altLang="ja-JP" sz="3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EBB77C6C-F112-4EA3-9CE9-E66B63440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2925"/>
            <a:ext cx="8229600" cy="6064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>
                <a:latin typeface="ＭＳ Ｐゴシック" pitchFamily="50" charset="-128"/>
              </a:rPr>
              <a:t>EP</a:t>
            </a:r>
            <a:r>
              <a:rPr lang="ja-JP" altLang="en-US" dirty="0">
                <a:latin typeface="ＭＳ Ｐゴシック" pitchFamily="50" charset="-128"/>
              </a:rPr>
              <a:t>ネットワークの管理体制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E94C4B7D-FD13-4843-82F2-938FA67E8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4533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800" dirty="0">
                <a:latin typeface="ＭＳ Ｐゴシック" pitchFamily="50" charset="-128"/>
              </a:rPr>
              <a:t>EP</a:t>
            </a:r>
            <a:r>
              <a:rPr lang="ja-JP" altLang="en-US" sz="2800" dirty="0">
                <a:latin typeface="ＭＳ Ｐゴシック" pitchFamily="50" charset="-128"/>
              </a:rPr>
              <a:t>ネットワークとは</a:t>
            </a:r>
            <a:endParaRPr lang="en-US" altLang="ja-JP" sz="2800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latin typeface="ＭＳ Ｐゴシック" pitchFamily="50" charset="-128"/>
              </a:rPr>
              <a:t>ep.sci.hokudai.ac.jp </a:t>
            </a:r>
            <a:r>
              <a:rPr lang="ja-JP" altLang="en-US" sz="2400" dirty="0">
                <a:latin typeface="ＭＳ Ｐゴシック" pitchFamily="50" charset="-128"/>
              </a:rPr>
              <a:t>ドメイン、</a:t>
            </a:r>
            <a:r>
              <a:rPr lang="en-US" altLang="ja-JP" sz="2400" dirty="0">
                <a:latin typeface="ＭＳ Ｐゴシック" pitchFamily="50" charset="-128"/>
              </a:rPr>
              <a:t>133.87.45.XXX </a:t>
            </a:r>
            <a:r>
              <a:rPr lang="ja-JP" altLang="en-US" sz="2400" dirty="0">
                <a:latin typeface="ＭＳ Ｐゴシック" pitchFamily="50" charset="-128"/>
              </a:rPr>
              <a:t>サブネットの空間</a:t>
            </a:r>
            <a:endParaRPr lang="en-US" altLang="ja-JP" sz="2400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もともとは旧地球惑星科学専攻ネットワーク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800" dirty="0">
                <a:latin typeface="ＭＳ Ｐゴシック" pitchFamily="50" charset="-128"/>
              </a:rPr>
              <a:t>EP </a:t>
            </a:r>
            <a:r>
              <a:rPr lang="ja-JP" altLang="en-US" sz="2800" dirty="0">
                <a:latin typeface="ＭＳ Ｐゴシック" pitchFamily="50" charset="-128"/>
              </a:rPr>
              <a:t>サーバー技術支援グループ</a:t>
            </a:r>
            <a:r>
              <a:rPr lang="en-US" altLang="ja-JP" sz="2800" dirty="0">
                <a:latin typeface="ＭＳ Ｐゴシック" pitchFamily="50" charset="-128"/>
              </a:rPr>
              <a:t>(</a:t>
            </a:r>
            <a:r>
              <a:rPr lang="en-US" altLang="ja-JP" sz="2800" dirty="0" err="1">
                <a:latin typeface="ＭＳ Ｐゴシック" pitchFamily="50" charset="-128"/>
              </a:rPr>
              <a:t>epcore</a:t>
            </a:r>
            <a:r>
              <a:rPr lang="en-US" altLang="ja-JP" sz="2800" dirty="0">
                <a:latin typeface="ＭＳ Ｐゴシック" pitchFamily="50" charset="-128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latin typeface="ＭＳ Ｐゴシック" pitchFamily="50" charset="-128"/>
              </a:rPr>
              <a:t>EP </a:t>
            </a:r>
            <a:r>
              <a:rPr lang="ja-JP" altLang="en-US" sz="2400" dirty="0">
                <a:latin typeface="ＭＳ Ｐゴシック" pitchFamily="50" charset="-128"/>
              </a:rPr>
              <a:t>サーバーシステムの構築・管理</a:t>
            </a:r>
            <a:br>
              <a:rPr lang="ja-JP" altLang="en-US" sz="2400" dirty="0">
                <a:latin typeface="ＭＳ Ｐゴシック" pitchFamily="50" charset="-128"/>
              </a:rPr>
            </a:br>
            <a:r>
              <a:rPr lang="ja-JP" altLang="en-US" sz="2400" dirty="0">
                <a:latin typeface="ＭＳ Ｐゴシック" pitchFamily="50" charset="-128"/>
              </a:rPr>
              <a:t>（有志の学生によって運営されている）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latin typeface="ＭＳ Ｐゴシック" pitchFamily="50" charset="-128"/>
              </a:rPr>
              <a:t>各教員（院生・学部生）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ユーザー・機器登録（</a:t>
            </a:r>
            <a:r>
              <a:rPr lang="en-US" altLang="ja-JP" sz="2400" dirty="0">
                <a:latin typeface="ＭＳ Ｐゴシック" pitchFamily="50" charset="-128"/>
              </a:rPr>
              <a:t>DNS</a:t>
            </a:r>
            <a:r>
              <a:rPr lang="ja-JP" altLang="en-US" sz="2400" dirty="0">
                <a:latin typeface="ＭＳ Ｐゴシック" pitchFamily="50" charset="-128"/>
              </a:rPr>
              <a:t>登録</a:t>
            </a:r>
            <a:r>
              <a:rPr lang="en-US" altLang="ja-JP" sz="2400" dirty="0">
                <a:latin typeface="ＭＳ Ｐゴシック" pitchFamily="50" charset="-128"/>
              </a:rPr>
              <a:t>)</a:t>
            </a:r>
            <a:r>
              <a:rPr lang="ja-JP" altLang="en-US" sz="2400" dirty="0">
                <a:latin typeface="ＭＳ Ｐゴシック" pitchFamily="50" charset="-128"/>
              </a:rPr>
              <a:t>と端末管理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2CC271DB-B1D9-4811-A371-60AF3AA1D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>
                <a:latin typeface="ＭＳ Ｐゴシック" pitchFamily="50" charset="-128"/>
              </a:rPr>
              <a:t>EP </a:t>
            </a:r>
            <a:r>
              <a:rPr lang="ja-JP" altLang="en-US">
                <a:latin typeface="ＭＳ Ｐゴシック" pitchFamily="50" charset="-128"/>
              </a:rPr>
              <a:t>ネットワーク委員会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14FC53EA-3083-41FB-BD33-A2C40DFE9B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政策立案，施行</a:t>
            </a:r>
          </a:p>
          <a:p>
            <a:pPr eaLnBrk="1" hangingPunct="1">
              <a:defRPr/>
            </a:pPr>
            <a:r>
              <a:rPr lang="en-US" altLang="ja-JP" sz="2800" dirty="0">
                <a:latin typeface="ＭＳ Ｐゴシック" pitchFamily="50" charset="-128"/>
              </a:rPr>
              <a:t>2018</a:t>
            </a:r>
            <a:r>
              <a:rPr lang="ja-JP" altLang="en-US" sz="2800" dirty="0">
                <a:latin typeface="ＭＳ Ｐゴシック" pitchFamily="50" charset="-128"/>
              </a:rPr>
              <a:t>年度メンバー</a:t>
            </a:r>
            <a:br>
              <a:rPr lang="ja-JP" altLang="en-US" sz="2800" dirty="0">
                <a:latin typeface="ＭＳ Ｐゴシック" pitchFamily="50" charset="-128"/>
              </a:rPr>
            </a:br>
            <a:r>
              <a:rPr lang="ja-JP" altLang="en-US" sz="2000" dirty="0">
                <a:latin typeface="ＭＳ Ｐゴシック" pitchFamily="50" charset="-128"/>
              </a:rPr>
              <a:t>委員長：　倉本圭</a:t>
            </a:r>
            <a:br>
              <a:rPr lang="ja-JP" altLang="en-US" sz="2000" dirty="0">
                <a:latin typeface="ＭＳ Ｐゴシック" pitchFamily="50" charset="-128"/>
              </a:rPr>
            </a:br>
            <a:r>
              <a:rPr lang="ja-JP" altLang="en-US" sz="2000" dirty="0">
                <a:latin typeface="ＭＳ Ｐゴシック" pitchFamily="50" charset="-128"/>
              </a:rPr>
              <a:t>メンバー：圦本尚義</a:t>
            </a:r>
            <a:r>
              <a:rPr lang="en-US" altLang="ja-JP" sz="2000" dirty="0">
                <a:latin typeface="ＭＳ Ｐゴシック" pitchFamily="50" charset="-128"/>
              </a:rPr>
              <a:t>, </a:t>
            </a:r>
            <a:r>
              <a:rPr lang="ja-JP" altLang="en-US" sz="2000" dirty="0">
                <a:latin typeface="ＭＳ Ｐゴシック" pitchFamily="50" charset="-128"/>
              </a:rPr>
              <a:t>石渡正樹、沢田健</a:t>
            </a:r>
          </a:p>
          <a:p>
            <a:pPr eaLnBrk="1" hangingPunct="1">
              <a:defRPr/>
            </a:pPr>
            <a:endParaRPr lang="ja-JP" altLang="en-US" sz="2000" dirty="0">
              <a:latin typeface="ＭＳ Ｐゴシック" pitchFamily="50" charset="-128"/>
            </a:endParaRPr>
          </a:p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問い合わせ先：　</a:t>
            </a:r>
            <a:br>
              <a:rPr lang="ja-JP" altLang="en-US" sz="2800" dirty="0">
                <a:latin typeface="ＭＳ Ｐゴシック" pitchFamily="50" charset="-128"/>
              </a:rPr>
            </a:br>
            <a:r>
              <a:rPr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netcom-query@ep.sci.hokudai.ac.jp</a:t>
            </a:r>
          </a:p>
          <a:p>
            <a:pPr eaLnBrk="1" hangingPunct="1">
              <a:defRPr/>
            </a:pPr>
            <a:r>
              <a:rPr kumimoji="0" lang="ja-JP" altLang="en-US" sz="2800" dirty="0">
                <a:latin typeface="ＭＳ Ｐゴシック" pitchFamily="50" charset="-128"/>
              </a:rPr>
              <a:t>各種掲示：　</a:t>
            </a:r>
            <a:r>
              <a:rPr kumimoji="0"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http://www.ep.sci.hokudai.ac.jp/~netcom/</a:t>
            </a:r>
          </a:p>
          <a:p>
            <a:pPr eaLnBrk="1" hangingPunct="1">
              <a:defRPr/>
            </a:pPr>
            <a:endParaRPr lang="en-US" altLang="ja-JP" sz="2000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599455FE-5560-4133-A5DC-5D7017781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18488" cy="13668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3600">
                <a:latin typeface="ＭＳ Ｐゴシック" pitchFamily="50" charset="-128"/>
              </a:rPr>
              <a:t>EP </a:t>
            </a:r>
            <a:r>
              <a:rPr lang="ja-JP" altLang="en-US" sz="3600">
                <a:latin typeface="ＭＳ Ｐゴシック" pitchFamily="50" charset="-128"/>
              </a:rPr>
              <a:t>サーバー技術支援グループ</a:t>
            </a:r>
            <a:br>
              <a:rPr lang="ja-JP" altLang="en-US" sz="3600">
                <a:latin typeface="ＭＳ Ｐゴシック" pitchFamily="50" charset="-128"/>
              </a:rPr>
            </a:br>
            <a:r>
              <a:rPr lang="ja-JP" altLang="en-US" sz="3600">
                <a:latin typeface="ＭＳ Ｐゴシック" pitchFamily="50" charset="-128"/>
              </a:rPr>
              <a:t>（</a:t>
            </a:r>
            <a:r>
              <a:rPr lang="en-US" altLang="ja-JP" sz="3600">
                <a:latin typeface="ＭＳ Ｐゴシック" pitchFamily="50" charset="-128"/>
              </a:rPr>
              <a:t>epcore</a:t>
            </a:r>
            <a:r>
              <a:rPr lang="ja-JP" altLang="en-US" sz="3600">
                <a:latin typeface="ＭＳ Ｐゴシック" pitchFamily="50" charset="-128"/>
              </a:rPr>
              <a:t>）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A4A36D40-B82F-4592-9962-B08C88126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44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2800" dirty="0">
                <a:latin typeface="ＭＳ Ｐゴシック" pitchFamily="50" charset="-128"/>
              </a:rPr>
              <a:t>EP </a:t>
            </a:r>
            <a:r>
              <a:rPr lang="ja-JP" altLang="en-US" sz="2800" dirty="0">
                <a:latin typeface="ＭＳ Ｐゴシック" pitchFamily="50" charset="-128"/>
              </a:rPr>
              <a:t>サーバーシステム構築管理</a:t>
            </a:r>
          </a:p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メンバー： 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学生ボランティア＋教官有志</a:t>
            </a:r>
          </a:p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定期活動：毎週金曜日</a:t>
            </a:r>
          </a:p>
          <a:p>
            <a:pPr lvl="1" eaLnBrk="1" hangingPunct="1">
              <a:defRPr/>
            </a:pPr>
            <a:r>
              <a:rPr lang="ja-JP" altLang="en-US" sz="2000" dirty="0">
                <a:latin typeface="ＭＳ Ｐゴシック" pitchFamily="50" charset="-128"/>
              </a:rPr>
              <a:t>サーバー管理に関する打ち合わせなど</a:t>
            </a:r>
            <a:endParaRPr lang="ja-JP" altLang="en-US" sz="2000" dirty="0">
              <a:solidFill>
                <a:srgbClr val="FF5050"/>
              </a:solidFill>
              <a:latin typeface="ＭＳ Ｐゴシック" pitchFamily="50" charset="-128"/>
            </a:endParaRPr>
          </a:p>
          <a:p>
            <a:pPr eaLnBrk="1" hangingPunct="1">
              <a:defRPr/>
            </a:pPr>
            <a:endParaRPr lang="ja-JP" altLang="en-US" sz="2800" dirty="0">
              <a:latin typeface="ＭＳ Ｐゴシック" pitchFamily="50" charset="-128"/>
            </a:endParaRPr>
          </a:p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ホームページ</a:t>
            </a:r>
            <a:br>
              <a:rPr lang="ja-JP" altLang="en-US" sz="2800" dirty="0">
                <a:latin typeface="ＭＳ Ｐゴシック" pitchFamily="50" charset="-128"/>
              </a:rPr>
            </a:br>
            <a:r>
              <a:rPr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http://www.ep.sci.hokudai.ac.jp/~epcore</a:t>
            </a:r>
          </a:p>
          <a:p>
            <a:pPr algn="ctr" eaLnBrk="1" hangingPunct="1">
              <a:defRPr/>
            </a:pPr>
            <a:endParaRPr lang="en-US" altLang="ja-JP" sz="2400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BC07A27C-D350-4BA1-B661-40AF0D142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65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dirty="0"/>
              <a:t>ネットワークを使う上で</a:t>
            </a:r>
            <a:br>
              <a:rPr lang="en-US" altLang="ja-JP" sz="4000" dirty="0"/>
            </a:br>
            <a:r>
              <a:rPr lang="ja-JP" altLang="en-US" sz="4000" dirty="0"/>
              <a:t>必要な最低限知識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2355C17B-0F43-4362-B614-79E48E97C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4000"/>
              <a:t>接続するため </a:t>
            </a:r>
            <a:r>
              <a:rPr lang="en-US" altLang="ja-JP" sz="4000"/>
              <a:t>&amp; </a:t>
            </a:r>
            <a:r>
              <a:rPr lang="ja-JP" altLang="en-US" sz="4000"/>
              <a:t>使うための</a:t>
            </a:r>
            <a:br>
              <a:rPr lang="ja-JP" altLang="en-US" sz="4000"/>
            </a:br>
            <a:r>
              <a:rPr lang="ja-JP" altLang="en-US" sz="4000"/>
              <a:t>最低限の知識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A4634861-472B-4DDA-9874-9E0223773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339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ネットワーク接続の形態は主に２種類</a:t>
            </a:r>
            <a:endParaRPr lang="en-US" altLang="ja-JP" dirty="0"/>
          </a:p>
          <a:p>
            <a:pPr lvl="1" eaLnBrk="1" hangingPunct="1">
              <a:defRPr/>
            </a:pPr>
            <a:r>
              <a:rPr lang="ja-JP" altLang="en-US" dirty="0"/>
              <a:t>グローバル</a:t>
            </a:r>
            <a:r>
              <a:rPr lang="en-US" altLang="ja-JP" dirty="0"/>
              <a:t>IP</a:t>
            </a:r>
            <a:r>
              <a:rPr lang="ja-JP" altLang="en-US" dirty="0"/>
              <a:t>接続</a:t>
            </a:r>
            <a:endParaRPr lang="en-US" altLang="ja-JP" dirty="0"/>
          </a:p>
          <a:p>
            <a:pPr lvl="1" eaLnBrk="1" hangingPunct="1">
              <a:defRPr/>
            </a:pPr>
            <a:r>
              <a:rPr lang="ja-JP" altLang="en-US" dirty="0"/>
              <a:t>プライベート</a:t>
            </a:r>
            <a:r>
              <a:rPr lang="en-US" altLang="ja-JP" dirty="0"/>
              <a:t>IP</a:t>
            </a:r>
            <a:r>
              <a:rPr lang="ja-JP" altLang="en-US" dirty="0"/>
              <a:t>接続 </a:t>
            </a:r>
            <a:r>
              <a:rPr lang="en-US" altLang="ja-JP" dirty="0"/>
              <a:t>(DHCP</a:t>
            </a:r>
            <a:r>
              <a:rPr lang="ja-JP" altLang="en-US" dirty="0"/>
              <a:t>接続</a:t>
            </a:r>
            <a:r>
              <a:rPr lang="en-US" altLang="ja-JP" dirty="0"/>
              <a:t>)</a:t>
            </a:r>
          </a:p>
          <a:p>
            <a:pPr eaLnBrk="1" hangingPunct="1">
              <a:defRPr/>
            </a:pPr>
            <a:r>
              <a:rPr lang="ja-JP" altLang="en-US" dirty="0"/>
              <a:t>重要用語</a:t>
            </a:r>
            <a:endParaRPr lang="en-US" altLang="ja-JP" dirty="0"/>
          </a:p>
          <a:p>
            <a:pPr lvl="1" eaLnBrk="1" hangingPunct="1">
              <a:defRPr/>
            </a:pPr>
            <a:r>
              <a:rPr lang="en-US" altLang="ja-JP" dirty="0"/>
              <a:t>IP</a:t>
            </a:r>
            <a:r>
              <a:rPr lang="ja-JP" altLang="en-US" dirty="0"/>
              <a:t>アドレス</a:t>
            </a:r>
          </a:p>
          <a:p>
            <a:pPr lvl="1" eaLnBrk="1" hangingPunct="1">
              <a:defRPr/>
            </a:pPr>
            <a:r>
              <a:rPr lang="ja-JP" altLang="en-US" dirty="0"/>
              <a:t>ネットマスク</a:t>
            </a:r>
          </a:p>
          <a:p>
            <a:pPr lvl="1" eaLnBrk="1" hangingPunct="1">
              <a:defRPr/>
            </a:pPr>
            <a:r>
              <a:rPr lang="ja-JP" altLang="en-US" dirty="0"/>
              <a:t>ゲートウェイ</a:t>
            </a:r>
          </a:p>
          <a:p>
            <a:pPr lvl="1" eaLnBrk="1" hangingPunct="1">
              <a:defRPr/>
            </a:pPr>
            <a:r>
              <a:rPr lang="ja-JP" altLang="en-US" dirty="0"/>
              <a:t>ホストネーム</a:t>
            </a:r>
            <a:endParaRPr lang="en-US" altLang="ja-JP" dirty="0"/>
          </a:p>
          <a:p>
            <a:pPr lvl="1" eaLnBrk="1" hangingPunct="1">
              <a:defRPr/>
            </a:pPr>
            <a:r>
              <a:rPr lang="ja-JP" altLang="en-US" dirty="0"/>
              <a:t>ドメインネーム</a:t>
            </a:r>
            <a:endParaRPr lang="en-US" altLang="ja-JP" dirty="0"/>
          </a:p>
          <a:p>
            <a:pPr lvl="1" eaLnBrk="1" hangingPunct="1">
              <a:defRPr/>
            </a:pPr>
            <a:r>
              <a:rPr lang="en-US" altLang="ja-JP" dirty="0"/>
              <a:t>MAC</a:t>
            </a:r>
            <a:r>
              <a:rPr lang="ja-JP" altLang="en-US" dirty="0"/>
              <a:t>アドレス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36145264-689C-4913-AEBA-5BCB767AF3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重要用語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7CFE8ACE-6894-4CFD-8683-E5753720C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692696"/>
            <a:ext cx="8946356" cy="56490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>
                <a:latin typeface="ＭＳ Ｐゴシック" pitchFamily="50" charset="-128"/>
              </a:rPr>
              <a:t>IP</a:t>
            </a:r>
            <a:r>
              <a:rPr lang="ja-JP" altLang="en-US" dirty="0">
                <a:latin typeface="ＭＳ Ｐゴシック" pitchFamily="50" charset="-128"/>
              </a:rPr>
              <a:t>アドレス：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計算機を特定するための </a:t>
            </a:r>
            <a:r>
              <a:rPr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ID 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番号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所属ネットワーク内での住所</a:t>
            </a:r>
            <a:endParaRPr lang="ja-JP" altLang="en-US" sz="2400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latin typeface="ＭＳ Ｐゴシック" pitchFamily="50" charset="-128"/>
              </a:rPr>
              <a:t>32</a:t>
            </a:r>
            <a:r>
              <a:rPr lang="ja-JP" altLang="en-US" sz="2400" dirty="0">
                <a:latin typeface="ＭＳ Ｐゴシック" pitchFamily="50" charset="-128"/>
              </a:rPr>
              <a:t>ビットの</a:t>
            </a:r>
            <a:r>
              <a:rPr lang="en-US" altLang="ja-JP" sz="2400" dirty="0">
                <a:latin typeface="ＭＳ Ｐゴシック" pitchFamily="50" charset="-128"/>
              </a:rPr>
              <a:t>2</a:t>
            </a:r>
            <a:r>
              <a:rPr lang="ja-JP" altLang="en-US" sz="2400" dirty="0">
                <a:latin typeface="ＭＳ Ｐゴシック" pitchFamily="50" charset="-128"/>
              </a:rPr>
              <a:t>進数で表現．</a:t>
            </a:r>
            <a:r>
              <a:rPr lang="en-US" altLang="ja-JP" sz="2400" dirty="0">
                <a:latin typeface="ＭＳ Ｐゴシック" pitchFamily="50" charset="-128"/>
              </a:rPr>
              <a:t>8</a:t>
            </a:r>
            <a:r>
              <a:rPr lang="ja-JP" altLang="en-US" sz="2400" dirty="0">
                <a:latin typeface="ＭＳ Ｐゴシック" pitchFamily="50" charset="-128"/>
              </a:rPr>
              <a:t>ビットずつ区切り</a:t>
            </a:r>
            <a:r>
              <a:rPr lang="en-US" altLang="ja-JP" sz="2400" dirty="0">
                <a:latin typeface="ＭＳ Ｐゴシック" pitchFamily="50" charset="-128"/>
              </a:rPr>
              <a:t>10</a:t>
            </a:r>
            <a:r>
              <a:rPr lang="ja-JP" altLang="en-US" sz="2400" dirty="0">
                <a:latin typeface="ＭＳ Ｐゴシック" pitchFamily="50" charset="-128"/>
              </a:rPr>
              <a:t>進表示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latin typeface="ＭＳ Ｐゴシック" pitchFamily="50" charset="-128"/>
              </a:rPr>
              <a:t>10000101 | 0101011 | 00101101 | 01000110 → </a:t>
            </a:r>
            <a:r>
              <a:rPr lang="en-US" altLang="ja-JP" sz="2400" b="1" dirty="0">
                <a:latin typeface="ＭＳ Ｐゴシック" pitchFamily="50" charset="-128"/>
              </a:rPr>
              <a:t>133.87.45.70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ネットマスク：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所属するネットワークの範囲を指定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ネットワークアドレスとホストアドレスを識別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latin typeface="ＭＳ Ｐゴシック" pitchFamily="50" charset="-128"/>
              </a:rPr>
              <a:t>11111111 | 1111111 | 11111111 | 00000000 → </a:t>
            </a:r>
            <a:r>
              <a:rPr lang="en-US" altLang="ja-JP" sz="2400" b="1" dirty="0">
                <a:latin typeface="ＭＳ Ｐゴシック" pitchFamily="50" charset="-128"/>
              </a:rPr>
              <a:t>255.255.255.0</a:t>
            </a:r>
            <a:r>
              <a:rPr lang="ja-JP" altLang="en-US" sz="2400" b="1" dirty="0">
                <a:latin typeface="ＭＳ Ｐゴシック" pitchFamily="50" charset="-128"/>
              </a:rPr>
              <a:t>　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ゲートウェイアドレス：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所属ネットワークの玄関口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例）　</a:t>
            </a:r>
            <a:r>
              <a:rPr lang="en-US" altLang="ja-JP" sz="2400" b="1" dirty="0">
                <a:latin typeface="ＭＳ Ｐゴシック" pitchFamily="50" charset="-128"/>
              </a:rPr>
              <a:t>133.87.45.1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b="1" dirty="0">
                <a:latin typeface="ＭＳ Ｐゴシック" pitchFamily="50" charset="-128"/>
              </a:rPr>
              <a:t>ホストネーム、ドメインネーム：</a:t>
            </a:r>
            <a:r>
              <a:rPr lang="ja-JP" altLang="en-US" sz="2800" b="1" dirty="0">
                <a:solidFill>
                  <a:srgbClr val="FFFF00"/>
                </a:solidFill>
                <a:latin typeface="ＭＳ Ｐゴシック" pitchFamily="50" charset="-128"/>
              </a:rPr>
              <a:t>ネットワーク上の住所</a:t>
            </a:r>
            <a:endParaRPr lang="en-US" altLang="ja-JP" sz="2800" b="1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 dirty="0">
                <a:solidFill>
                  <a:srgbClr val="66FF33"/>
                </a:solidFill>
                <a:latin typeface="ＭＳ Ｐゴシック" pitchFamily="50" charset="-128"/>
              </a:rPr>
              <a:t>例）　</a:t>
            </a:r>
            <a:r>
              <a:rPr lang="en-US" altLang="ja-JP" sz="2400" u="sng" dirty="0">
                <a:solidFill>
                  <a:srgbClr val="66FF33"/>
                </a:solidFill>
                <a:latin typeface="ＭＳ Ｐゴシック" pitchFamily="50" charset="-128"/>
              </a:rPr>
              <a:t>abc</a:t>
            </a:r>
            <a:r>
              <a:rPr lang="en-US" altLang="ja-JP" sz="2400" dirty="0">
                <a:latin typeface="ＭＳ Ｐゴシック" pitchFamily="50" charset="-128"/>
              </a:rPr>
              <a:t>.</a:t>
            </a:r>
            <a:r>
              <a:rPr lang="en-US" altLang="ja-JP" sz="2400" u="sng" dirty="0">
                <a:solidFill>
                  <a:srgbClr val="FFFF00"/>
                </a:solidFill>
                <a:latin typeface="ＭＳ Ｐゴシック" pitchFamily="50" charset="-128"/>
              </a:rPr>
              <a:t>ep.sci.hokudai.ac.jp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2400" dirty="0">
                <a:solidFill>
                  <a:srgbClr val="66FF33"/>
                </a:solidFill>
                <a:latin typeface="ＭＳ Ｐゴシック" pitchFamily="50" charset="-128"/>
              </a:rPr>
              <a:t>ホスト部</a:t>
            </a:r>
            <a:r>
              <a:rPr lang="ja-JP" altLang="en-US" sz="2400" dirty="0">
                <a:latin typeface="ＭＳ Ｐゴシック" pitchFamily="50" charset="-128"/>
              </a:rPr>
              <a:t>        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ドメイン部</a:t>
            </a:r>
            <a:endParaRPr lang="en-US" altLang="ja-JP" sz="2800" b="1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800" b="1" dirty="0">
                <a:latin typeface="ＭＳ Ｐゴシック" pitchFamily="50" charset="-128"/>
              </a:rPr>
              <a:t>MAC</a:t>
            </a:r>
            <a:r>
              <a:rPr lang="ja-JP" altLang="en-US" sz="2800" b="1" dirty="0">
                <a:latin typeface="ＭＳ Ｐゴシック" pitchFamily="50" charset="-128"/>
              </a:rPr>
              <a:t>アドレス：</a:t>
            </a:r>
            <a:r>
              <a:rPr lang="ja-JP" altLang="en-US" sz="2800" b="1" dirty="0">
                <a:solidFill>
                  <a:srgbClr val="FFFF00"/>
                </a:solidFill>
                <a:latin typeface="ＭＳ Ｐゴシック" pitchFamily="50" charset="-128"/>
              </a:rPr>
              <a:t>ネットワークカードの識別子</a:t>
            </a:r>
            <a:endParaRPr lang="en-US" altLang="ja-JP" sz="2800" b="1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b="1" dirty="0">
                <a:latin typeface="ＭＳ Ｐゴシック" pitchFamily="50" charset="-128"/>
              </a:rPr>
              <a:t>例）　</a:t>
            </a:r>
            <a:r>
              <a:rPr lang="pl-PL" altLang="ja-JP" sz="2400" b="1" dirty="0">
                <a:latin typeface="ＭＳ Ｐゴシック" pitchFamily="50" charset="-128"/>
              </a:rPr>
              <a:t>d4:3b:04:d5:ba:01</a:t>
            </a:r>
            <a:endParaRPr lang="en-US" altLang="ja-JP" sz="2400" b="1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02266C31-5F16-45E8-BAB7-18B3665A2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グローバル</a:t>
            </a:r>
            <a:r>
              <a:rPr lang="en-US" altLang="ja-JP" dirty="0"/>
              <a:t>IP</a:t>
            </a:r>
            <a:r>
              <a:rPr lang="ja-JP" altLang="en-US" dirty="0"/>
              <a:t>とプライベートＩＰ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B7E05AEC-40B1-4089-A2BC-D8038C711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6725" y="1268760"/>
            <a:ext cx="8281988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dirty="0"/>
              <a:t>グローバルＩＰ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dirty="0"/>
              <a:t>通常のゲートウエイ配下のネットワークで使用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dirty="0"/>
              <a:t>全世界からアクセス可能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dirty="0"/>
              <a:t>ホスト名とＩＰアドレスを用いて通信</a:t>
            </a:r>
            <a:endParaRPr lang="ja-JP" altLang="en-US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ja-JP" dirty="0"/>
              <a:t>IP </a:t>
            </a:r>
            <a:r>
              <a:rPr lang="ja-JP" altLang="en-US" dirty="0"/>
              <a:t>アドレスとホスト名との対応づけを</a:t>
            </a:r>
            <a:r>
              <a:rPr lang="en-US" altLang="ja-JP" dirty="0"/>
              <a:t>DNS (Domain Name System)</a:t>
            </a:r>
            <a:r>
              <a:rPr lang="ja-JP" altLang="en-US" dirty="0"/>
              <a:t>サーバがおこなう</a:t>
            </a:r>
            <a:br>
              <a:rPr lang="en-US" altLang="ja-JP" dirty="0"/>
            </a:br>
            <a:r>
              <a:rPr lang="ja-JP" altLang="en-US" dirty="0"/>
              <a:t>　　</a:t>
            </a:r>
            <a:r>
              <a:rPr lang="en-US" altLang="ja-JP" dirty="0"/>
              <a:t>133.87.45.71  =  </a:t>
            </a:r>
            <a:r>
              <a:rPr lang="en-US" altLang="ja-JP" dirty="0">
                <a:solidFill>
                  <a:srgbClr val="66FF33"/>
                </a:solidFill>
              </a:rPr>
              <a:t>mail</a:t>
            </a:r>
            <a:r>
              <a:rPr lang="en-US" altLang="ja-JP" dirty="0"/>
              <a:t>.</a:t>
            </a:r>
            <a:r>
              <a:rPr lang="en-US" altLang="ja-JP" dirty="0">
                <a:solidFill>
                  <a:srgbClr val="FFFF00"/>
                </a:solidFill>
              </a:rPr>
              <a:t>ep.sci.hokudai.ac.jp</a:t>
            </a:r>
            <a:br>
              <a:rPr lang="en-US" altLang="ja-JP" dirty="0">
                <a:solidFill>
                  <a:srgbClr val="FFFF00"/>
                </a:solidFill>
              </a:rPr>
            </a:br>
            <a:endParaRPr lang="en-US" altLang="ja-JP" dirty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dirty="0"/>
              <a:t>プライベートＩＰ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dirty="0"/>
              <a:t>限られたネットワーク空間でで使用</a:t>
            </a:r>
            <a:endParaRPr lang="en-US" altLang="ja-JP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dirty="0"/>
              <a:t>外からはアクセスできない</a:t>
            </a:r>
            <a:endParaRPr lang="en-US" altLang="ja-JP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D538BE27-30A7-432D-850F-95E022B6E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z="4000">
                <a:latin typeface="ＭＳ Ｐゴシック" pitchFamily="50" charset="-128"/>
              </a:rPr>
              <a:t>DNS</a:t>
            </a:r>
            <a:br>
              <a:rPr lang="en-US" altLang="ja-JP" sz="4000">
                <a:latin typeface="ＭＳ Ｐゴシック" pitchFamily="50" charset="-128"/>
              </a:rPr>
            </a:br>
            <a:r>
              <a:rPr lang="en-US" altLang="ja-JP" sz="4000">
                <a:latin typeface="ＭＳ Ｐゴシック" pitchFamily="50" charset="-128"/>
              </a:rPr>
              <a:t>(Domain Name System)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54757F7B-3380-44BB-87E0-57056B420C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3412"/>
            <a:ext cx="8147050" cy="45339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ホスト名と</a:t>
            </a:r>
            <a:r>
              <a:rPr lang="en-US" altLang="ja-JP" dirty="0">
                <a:latin typeface="ＭＳ Ｐゴシック" pitchFamily="50" charset="-128"/>
              </a:rPr>
              <a:t>IP</a:t>
            </a:r>
            <a:r>
              <a:rPr lang="ja-JP" altLang="en-US" dirty="0">
                <a:latin typeface="ＭＳ Ｐゴシック" pitchFamily="50" charset="-128"/>
              </a:rPr>
              <a:t>アドレスを対応させる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4000" u="sng" dirty="0">
                <a:solidFill>
                  <a:srgbClr val="66FF33"/>
                </a:solidFill>
                <a:latin typeface="ＭＳ Ｐゴシック" pitchFamily="50" charset="-128"/>
              </a:rPr>
              <a:t>abc</a:t>
            </a:r>
            <a:r>
              <a:rPr lang="en-US" altLang="ja-JP" sz="4000" dirty="0">
                <a:latin typeface="ＭＳ Ｐゴシック" pitchFamily="50" charset="-128"/>
              </a:rPr>
              <a:t>.</a:t>
            </a:r>
            <a:r>
              <a:rPr lang="en-US" altLang="ja-JP" sz="4000" u="sng" dirty="0">
                <a:solidFill>
                  <a:srgbClr val="FFFF00"/>
                </a:solidFill>
                <a:latin typeface="ＭＳ Ｐゴシック" pitchFamily="50" charset="-128"/>
              </a:rPr>
              <a:t>ep.sci.hokudai.ac.jp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ja-JP" sz="2800" dirty="0">
                <a:latin typeface="ＭＳ Ｐゴシック" pitchFamily="50" charset="-128"/>
              </a:rPr>
              <a:t> </a:t>
            </a:r>
            <a:r>
              <a:rPr lang="ja-JP" altLang="en-US" sz="2800" dirty="0">
                <a:latin typeface="ＭＳ Ｐゴシック" pitchFamily="50" charset="-128"/>
              </a:rPr>
              <a:t>　</a:t>
            </a:r>
            <a:r>
              <a:rPr lang="ja-JP" altLang="en-US" sz="2400" dirty="0">
                <a:solidFill>
                  <a:srgbClr val="66FF33"/>
                </a:solidFill>
                <a:latin typeface="ＭＳ Ｐゴシック" pitchFamily="50" charset="-128"/>
              </a:rPr>
              <a:t>ホスト部（名）</a:t>
            </a:r>
            <a:r>
              <a:rPr lang="ja-JP" altLang="en-US" sz="2400" dirty="0">
                <a:latin typeface="ＭＳ Ｐゴシック" pitchFamily="50" charset="-128"/>
              </a:rPr>
              <a:t>                        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ドメイン部（姓）</a:t>
            </a:r>
            <a:r>
              <a:rPr lang="ja-JP" altLang="en-US" sz="2800" dirty="0">
                <a:latin typeface="ＭＳ Ｐゴシック" pitchFamily="50" charset="-128"/>
              </a:rPr>
              <a:t>　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ja-JP" sz="2800" dirty="0">
              <a:latin typeface="ＭＳ Ｐゴシック" pitchFamily="50" charset="-128"/>
            </a:endParaRPr>
          </a:p>
        </p:txBody>
      </p:sp>
      <p:pic>
        <p:nvPicPr>
          <p:cNvPr id="20484" name="Picture 4" descr="server">
            <a:extLst>
              <a:ext uri="{FF2B5EF4-FFF2-40B4-BE49-F238E27FC236}">
                <a16:creationId xmlns:a16="http://schemas.microsoft.com/office/drawing/2014/main" id="{B6DAEE71-B0FE-46F1-AF7F-B416EC77141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4102100"/>
            <a:ext cx="915988" cy="2135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5" name="Line 5">
            <a:extLst>
              <a:ext uri="{FF2B5EF4-FFF2-40B4-BE49-F238E27FC236}">
                <a16:creationId xmlns:a16="http://schemas.microsoft.com/office/drawing/2014/main" id="{E1CE1812-E25C-4597-87C9-7D3BE8653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953000"/>
            <a:ext cx="28956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021DA27E-DEDF-4D1F-A120-836FB5EA7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5516563"/>
            <a:ext cx="28956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64AAFF82-E140-4DA4-B609-B4DF008C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5522913"/>
            <a:ext cx="17732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3600">
                <a:latin typeface="Times New Roman" panose="02020603050405020304" pitchFamily="18" charset="0"/>
              </a:rPr>
              <a:t>ホスト名</a:t>
            </a: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F6EF84D7-EDB6-4A54-9DBF-19E26A5E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75" y="4267200"/>
            <a:ext cx="2127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3600">
                <a:latin typeface="Times New Roman" panose="02020603050405020304" pitchFamily="18" charset="0"/>
              </a:rPr>
              <a:t>IP</a:t>
            </a:r>
            <a:r>
              <a:rPr lang="ja-JP" altLang="en-US" sz="3600">
                <a:latin typeface="Times New Roman" panose="02020603050405020304" pitchFamily="18" charset="0"/>
              </a:rPr>
              <a:t>アドレス</a:t>
            </a:r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BFBE54A2-8184-4739-AAEB-BAAE9D2F5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400800"/>
            <a:ext cx="166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クライアント</a:t>
            </a: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7E8A6BF7-BDE7-4830-80B1-1D767B55A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400800"/>
            <a:ext cx="199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DNS</a:t>
            </a:r>
            <a:r>
              <a:rPr lang="ja-JP" altLang="en-US" sz="2400">
                <a:latin typeface="Times New Roman" panose="02020603050405020304" pitchFamily="18" charset="0"/>
              </a:rPr>
              <a:t>サーバー</a:t>
            </a:r>
          </a:p>
        </p:txBody>
      </p:sp>
      <p:pic>
        <p:nvPicPr>
          <p:cNvPr id="20491" name="Picture 11" descr="j0195384">
            <a:extLst>
              <a:ext uri="{FF2B5EF4-FFF2-40B4-BE49-F238E27FC236}">
                <a16:creationId xmlns:a16="http://schemas.microsoft.com/office/drawing/2014/main" id="{5E6A4531-D914-4209-9137-ECDB36F9316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1088" y="4332288"/>
            <a:ext cx="1795462" cy="1833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C5CFA390-2015-4821-9E07-02F3FA31B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65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/>
              <a:t>EP </a:t>
            </a:r>
            <a:r>
              <a:rPr lang="ja-JP" altLang="en-US" sz="4000" dirty="0"/>
              <a:t>ネットワークで</a:t>
            </a:r>
            <a:br>
              <a:rPr lang="en-US" altLang="ja-JP" sz="4000" dirty="0"/>
            </a:br>
            <a:r>
              <a:rPr lang="ja-JP" altLang="en-US" sz="4000" dirty="0"/>
              <a:t>利用可能なサービス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22647D3F-937D-4840-ADD9-65BC4E94C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223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latin typeface="ＭＳ Ｐゴシック" pitchFamily="50" charset="-128"/>
              </a:rPr>
              <a:t>EP</a:t>
            </a:r>
            <a:r>
              <a:rPr lang="ja-JP" altLang="en-US" sz="4000" dirty="0">
                <a:latin typeface="ＭＳ Ｐゴシック" pitchFamily="50" charset="-128"/>
              </a:rPr>
              <a:t>ネットワークおよび関連サーバ</a:t>
            </a:r>
            <a:endParaRPr lang="en-US" altLang="ja-JP" sz="4000" dirty="0">
              <a:latin typeface="ＭＳ Ｐゴシック" pitchFamily="50" charset="-128"/>
            </a:endParaRPr>
          </a:p>
        </p:txBody>
      </p:sp>
      <p:pic>
        <p:nvPicPr>
          <p:cNvPr id="22531" name="Picture 4" descr="server">
            <a:extLst>
              <a:ext uri="{FF2B5EF4-FFF2-40B4-BE49-F238E27FC236}">
                <a16:creationId xmlns:a16="http://schemas.microsoft.com/office/drawing/2014/main" id="{2C06E70C-03CD-4C75-9F58-3CFEA6F4AEA0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41638" y="5438775"/>
            <a:ext cx="427037" cy="996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Text Box 10">
            <a:extLst>
              <a:ext uri="{FF2B5EF4-FFF2-40B4-BE49-F238E27FC236}">
                <a16:creationId xmlns:a16="http://schemas.microsoft.com/office/drawing/2014/main" id="{C6C86750-4BAE-4353-BAEA-C638D2BE0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6338888"/>
            <a:ext cx="199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DNS</a:t>
            </a:r>
            <a:r>
              <a:rPr lang="ja-JP" altLang="en-US" sz="2400">
                <a:latin typeface="Times New Roman" panose="02020603050405020304" pitchFamily="18" charset="0"/>
              </a:rPr>
              <a:t>サーバー</a:t>
            </a:r>
          </a:p>
        </p:txBody>
      </p:sp>
      <p:sp>
        <p:nvSpPr>
          <p:cNvPr id="22533" name="Oval 8">
            <a:extLst>
              <a:ext uri="{FF2B5EF4-FFF2-40B4-BE49-F238E27FC236}">
                <a16:creationId xmlns:a16="http://schemas.microsoft.com/office/drawing/2014/main" id="{34EF9B2E-445E-4970-A78B-7AF75DA68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3752850"/>
            <a:ext cx="2357437" cy="1671638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ja-JP" altLang="en-US" sz="1800"/>
          </a:p>
        </p:txBody>
      </p:sp>
      <p:pic>
        <p:nvPicPr>
          <p:cNvPr id="22534" name="Picture 31" descr="b008cut">
            <a:extLst>
              <a:ext uri="{FF2B5EF4-FFF2-40B4-BE49-F238E27FC236}">
                <a16:creationId xmlns:a16="http://schemas.microsoft.com/office/drawing/2014/main" id="{5EAD6A89-2542-47AD-9D61-AAA6F7967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4349750"/>
            <a:ext cx="731838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10">
            <a:extLst>
              <a:ext uri="{FF2B5EF4-FFF2-40B4-BE49-F238E27FC236}">
                <a16:creationId xmlns:a16="http://schemas.microsoft.com/office/drawing/2014/main" id="{D9C7EB8F-5202-4B86-9513-28BB447AB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0" y="6338888"/>
            <a:ext cx="2257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メールサーバー</a:t>
            </a:r>
          </a:p>
        </p:txBody>
      </p:sp>
      <p:sp>
        <p:nvSpPr>
          <p:cNvPr id="22536" name="Text Box 10">
            <a:extLst>
              <a:ext uri="{FF2B5EF4-FFF2-40B4-BE49-F238E27FC236}">
                <a16:creationId xmlns:a16="http://schemas.microsoft.com/office/drawing/2014/main" id="{B51C84C2-4938-4F62-9B57-AD7960DC0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75" y="6315075"/>
            <a:ext cx="1906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web</a:t>
            </a:r>
            <a:r>
              <a:rPr lang="ja-JP" altLang="en-US" sz="2400">
                <a:latin typeface="Times New Roman" panose="02020603050405020304" pitchFamily="18" charset="0"/>
              </a:rPr>
              <a:t>サーバー</a:t>
            </a:r>
          </a:p>
        </p:txBody>
      </p:sp>
      <p:sp>
        <p:nvSpPr>
          <p:cNvPr id="22537" name="Text Box 10">
            <a:extLst>
              <a:ext uri="{FF2B5EF4-FFF2-40B4-BE49-F238E27FC236}">
                <a16:creationId xmlns:a16="http://schemas.microsoft.com/office/drawing/2014/main" id="{2C351C4F-CA0F-4C6D-BB8B-03D249A0D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100" y="2781300"/>
            <a:ext cx="132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ルーター</a:t>
            </a: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788ACD1F-1567-4CF9-AB37-63CAF4DAA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6315075"/>
            <a:ext cx="2216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DHCP</a:t>
            </a:r>
            <a:r>
              <a:rPr lang="ja-JP" altLang="en-US" sz="2400">
                <a:latin typeface="Times New Roman" panose="02020603050405020304" pitchFamily="18" charset="0"/>
              </a:rPr>
              <a:t>サーバー</a:t>
            </a:r>
          </a:p>
        </p:txBody>
      </p:sp>
      <p:pic>
        <p:nvPicPr>
          <p:cNvPr id="22539" name="Picture 2">
            <a:extLst>
              <a:ext uri="{FF2B5EF4-FFF2-40B4-BE49-F238E27FC236}">
                <a16:creationId xmlns:a16="http://schemas.microsoft.com/office/drawing/2014/main" id="{B4390983-C621-4CE8-8EA7-65E52821C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1700213"/>
            <a:ext cx="87947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0" name="Oval 5">
            <a:extLst>
              <a:ext uri="{FF2B5EF4-FFF2-40B4-BE49-F238E27FC236}">
                <a16:creationId xmlns:a16="http://schemas.microsoft.com/office/drawing/2014/main" id="{2318D892-A7CA-46F5-9907-25BAD658F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6325" y="2852738"/>
            <a:ext cx="1341438" cy="187801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ja-JP" altLang="en-US" sz="1800"/>
          </a:p>
        </p:txBody>
      </p:sp>
      <p:sp>
        <p:nvSpPr>
          <p:cNvPr id="22541" name="Text Box 10">
            <a:extLst>
              <a:ext uri="{FF2B5EF4-FFF2-40B4-BE49-F238E27FC236}">
                <a16:creationId xmlns:a16="http://schemas.microsoft.com/office/drawing/2014/main" id="{66169C49-91FA-4F9C-AA7C-5B4DFDCDA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182938"/>
            <a:ext cx="2673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solidFill>
                  <a:srgbClr val="FFC000"/>
                </a:solidFill>
                <a:latin typeface="Times New Roman" panose="02020603050405020304" pitchFamily="18" charset="0"/>
              </a:rPr>
              <a:t>EP</a:t>
            </a:r>
            <a:r>
              <a:rPr lang="ja-JP" altLang="en-US" sz="2400">
                <a:solidFill>
                  <a:srgbClr val="FFC000"/>
                </a:solidFill>
                <a:latin typeface="Times New Roman" panose="02020603050405020304" pitchFamily="18" charset="0"/>
              </a:rPr>
              <a:t>サブネットワーク</a:t>
            </a:r>
          </a:p>
        </p:txBody>
      </p:sp>
      <p:sp>
        <p:nvSpPr>
          <p:cNvPr id="22542" name="Oval 6">
            <a:extLst>
              <a:ext uri="{FF2B5EF4-FFF2-40B4-BE49-F238E27FC236}">
                <a16:creationId xmlns:a16="http://schemas.microsoft.com/office/drawing/2014/main" id="{AFCBF100-8551-46FB-9657-D9D69E21E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1363" y="1052513"/>
            <a:ext cx="1565275" cy="1181100"/>
          </a:xfrm>
          <a:prstGeom prst="ellipse">
            <a:avLst/>
          </a:prstGeom>
          <a:noFill/>
          <a:ln w="28575">
            <a:solidFill>
              <a:srgbClr val="CC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ja-JP" altLang="en-US" sz="1800"/>
          </a:p>
        </p:txBody>
      </p:sp>
      <p:sp>
        <p:nvSpPr>
          <p:cNvPr id="22543" name="Line 13">
            <a:extLst>
              <a:ext uri="{FF2B5EF4-FFF2-40B4-BE49-F238E27FC236}">
                <a16:creationId xmlns:a16="http://schemas.microsoft.com/office/drawing/2014/main" id="{96B97AC3-04E4-41F2-BD6B-864442E02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5438" y="1412875"/>
            <a:ext cx="417512" cy="24288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4" name="Line 25">
            <a:extLst>
              <a:ext uri="{FF2B5EF4-FFF2-40B4-BE49-F238E27FC236}">
                <a16:creationId xmlns:a16="http://schemas.microsoft.com/office/drawing/2014/main" id="{EB4EB4D5-0A95-435B-AF80-F932670C7A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49463" y="5005388"/>
            <a:ext cx="73025" cy="3492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5" name="Line 25">
            <a:extLst>
              <a:ext uri="{FF2B5EF4-FFF2-40B4-BE49-F238E27FC236}">
                <a16:creationId xmlns:a16="http://schemas.microsoft.com/office/drawing/2014/main" id="{73266F29-7349-4776-ABDC-C7E812CDA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0850" y="3759200"/>
            <a:ext cx="379413" cy="252413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6" name="Line 13">
            <a:extLst>
              <a:ext uri="{FF2B5EF4-FFF2-40B4-BE49-F238E27FC236}">
                <a16:creationId xmlns:a16="http://schemas.microsoft.com/office/drawing/2014/main" id="{E565CE4A-F0BA-4D45-B968-B938788707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2775" y="3532188"/>
            <a:ext cx="461963" cy="825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22547" name="Picture 2" descr="C:\Program Files\Microsoft Office\MEDIA\CAGCAT10\j0205462.wmf">
            <a:extLst>
              <a:ext uri="{FF2B5EF4-FFF2-40B4-BE49-F238E27FC236}">
                <a16:creationId xmlns:a16="http://schemas.microsoft.com/office/drawing/2014/main" id="{93172E37-3A3B-456D-BE55-D1B91CDCC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450" y="568325"/>
            <a:ext cx="1027113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8" name="Text Box 10">
            <a:extLst>
              <a:ext uri="{FF2B5EF4-FFF2-40B4-BE49-F238E27FC236}">
                <a16:creationId xmlns:a16="http://schemas.microsoft.com/office/drawing/2014/main" id="{B3C2630A-2B75-4805-80D8-6C10B9DB1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485900"/>
            <a:ext cx="11080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1800" b="1">
                <a:latin typeface="Times New Roman" panose="02020603050405020304" pitchFamily="18" charset="0"/>
              </a:rPr>
              <a:t>情報基盤</a:t>
            </a:r>
            <a:br>
              <a:rPr lang="en-US" altLang="ja-JP" sz="1800" b="1">
                <a:latin typeface="Times New Roman" panose="02020603050405020304" pitchFamily="18" charset="0"/>
              </a:rPr>
            </a:br>
            <a:r>
              <a:rPr lang="ja-JP" altLang="en-US" sz="1800" b="1">
                <a:latin typeface="Times New Roman" panose="02020603050405020304" pitchFamily="18" charset="0"/>
              </a:rPr>
              <a:t>センター</a:t>
            </a:r>
          </a:p>
        </p:txBody>
      </p:sp>
      <p:pic>
        <p:nvPicPr>
          <p:cNvPr id="22549" name="Picture 4" descr="server">
            <a:extLst>
              <a:ext uri="{FF2B5EF4-FFF2-40B4-BE49-F238E27FC236}">
                <a16:creationId xmlns:a16="http://schemas.microsoft.com/office/drawing/2014/main" id="{1199D963-895D-469B-B845-3B68EC80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013" y="5416550"/>
            <a:ext cx="42703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0" name="Picture 4" descr="server">
            <a:extLst>
              <a:ext uri="{FF2B5EF4-FFF2-40B4-BE49-F238E27FC236}">
                <a16:creationId xmlns:a16="http://schemas.microsoft.com/office/drawing/2014/main" id="{DF82F22E-CB22-4B61-9284-09561F455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5364163"/>
            <a:ext cx="42703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1" name="Line 13">
            <a:extLst>
              <a:ext uri="{FF2B5EF4-FFF2-40B4-BE49-F238E27FC236}">
                <a16:creationId xmlns:a16="http://schemas.microsoft.com/office/drawing/2014/main" id="{BD618D68-377F-4956-B5DF-74EDD29C9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2650" y="4641850"/>
            <a:ext cx="1128713" cy="722313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2" name="Line 13">
            <a:extLst>
              <a:ext uri="{FF2B5EF4-FFF2-40B4-BE49-F238E27FC236}">
                <a16:creationId xmlns:a16="http://schemas.microsoft.com/office/drawing/2014/main" id="{BA3ED434-B84F-4CF1-85F9-D4DB005FBD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2725" y="4752975"/>
            <a:ext cx="73025" cy="5524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3" name="Line 13">
            <a:extLst>
              <a:ext uri="{FF2B5EF4-FFF2-40B4-BE49-F238E27FC236}">
                <a16:creationId xmlns:a16="http://schemas.microsoft.com/office/drawing/2014/main" id="{8E884C3A-F96A-49AA-9F4A-CB59339FB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2419350"/>
            <a:ext cx="360363" cy="36195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18E9787D-1820-4E11-8589-6DDF8BABEB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1213" y="4562475"/>
            <a:ext cx="11112" cy="69373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22555" name="Picture 4" descr="server">
            <a:extLst>
              <a:ext uri="{FF2B5EF4-FFF2-40B4-BE49-F238E27FC236}">
                <a16:creationId xmlns:a16="http://schemas.microsoft.com/office/drawing/2014/main" id="{F5265269-262C-4D5E-855D-4CF2CC560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5364163"/>
            <a:ext cx="42862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6" name="Text Box 10">
            <a:extLst>
              <a:ext uri="{FF2B5EF4-FFF2-40B4-BE49-F238E27FC236}">
                <a16:creationId xmlns:a16="http://schemas.microsoft.com/office/drawing/2014/main" id="{D769CE0B-C15F-4A2A-A29D-8A2DDAAC7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4002088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個人</a:t>
            </a:r>
            <a:r>
              <a:rPr lang="en-US" altLang="ja-JP" sz="2400">
                <a:latin typeface="Times New Roman" panose="02020603050405020304" pitchFamily="18" charset="0"/>
              </a:rPr>
              <a:t>PC</a:t>
            </a: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2557" name="Text Box 10">
            <a:extLst>
              <a:ext uri="{FF2B5EF4-FFF2-40B4-BE49-F238E27FC236}">
                <a16:creationId xmlns:a16="http://schemas.microsoft.com/office/drawing/2014/main" id="{713EADE3-618C-49AC-97D7-F939B51A9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4713" y="2151063"/>
            <a:ext cx="1733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solidFill>
                  <a:srgbClr val="CCFF66"/>
                </a:solidFill>
                <a:latin typeface="Times New Roman" panose="02020603050405020304" pitchFamily="18" charset="0"/>
              </a:rPr>
              <a:t>学内</a:t>
            </a:r>
            <a:br>
              <a:rPr lang="en-US" altLang="ja-JP" sz="2400">
                <a:solidFill>
                  <a:srgbClr val="CCFF66"/>
                </a:solidFill>
                <a:latin typeface="Times New Roman" panose="02020603050405020304" pitchFamily="18" charset="0"/>
              </a:rPr>
            </a:br>
            <a:r>
              <a:rPr lang="ja-JP" altLang="en-US" sz="2400">
                <a:solidFill>
                  <a:srgbClr val="CCFF66"/>
                </a:solidFill>
                <a:latin typeface="Times New Roman" panose="02020603050405020304" pitchFamily="18" charset="0"/>
              </a:rPr>
              <a:t>ネットワーク</a:t>
            </a:r>
          </a:p>
        </p:txBody>
      </p:sp>
      <p:sp>
        <p:nvSpPr>
          <p:cNvPr id="22558" name="Text Box 10">
            <a:extLst>
              <a:ext uri="{FF2B5EF4-FFF2-40B4-BE49-F238E27FC236}">
                <a16:creationId xmlns:a16="http://schemas.microsoft.com/office/drawing/2014/main" id="{C9EAFAF5-CA9D-4251-838F-35B2DE420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050" y="1254125"/>
            <a:ext cx="1749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solidFill>
                  <a:srgbClr val="FFFFFF"/>
                </a:solidFill>
                <a:latin typeface="Times New Roman" panose="02020603050405020304" pitchFamily="18" charset="0"/>
              </a:rPr>
              <a:t>HINES </a:t>
            </a:r>
            <a:r>
              <a:rPr lang="ja-JP" altLang="en-US" sz="2400">
                <a:solidFill>
                  <a:srgbClr val="FFFFFF"/>
                </a:solidFill>
                <a:latin typeface="Times New Roman" panose="02020603050405020304" pitchFamily="18" charset="0"/>
              </a:rPr>
              <a:t>ハブ</a:t>
            </a:r>
          </a:p>
        </p:txBody>
      </p:sp>
      <p:sp>
        <p:nvSpPr>
          <p:cNvPr id="22559" name="Line 25">
            <a:extLst>
              <a:ext uri="{FF2B5EF4-FFF2-40B4-BE49-F238E27FC236}">
                <a16:creationId xmlns:a16="http://schemas.microsoft.com/office/drawing/2014/main" id="{28BAA619-7307-42BD-B145-00169A78DA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8963" y="4821238"/>
            <a:ext cx="68262" cy="484187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0" name="Text Box 10">
            <a:extLst>
              <a:ext uri="{FF2B5EF4-FFF2-40B4-BE49-F238E27FC236}">
                <a16:creationId xmlns:a16="http://schemas.microsoft.com/office/drawing/2014/main" id="{97F7B830-F730-41C6-8994-69815F48F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75" y="3262313"/>
            <a:ext cx="1733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理学</a:t>
            </a:r>
            <a:br>
              <a:rPr lang="en-US" altLang="ja-JP" sz="2400">
                <a:solidFill>
                  <a:srgbClr val="FFFF00"/>
                </a:solidFill>
                <a:latin typeface="Times New Roman" panose="02020603050405020304" pitchFamily="18" charset="0"/>
              </a:rPr>
            </a:br>
            <a:r>
              <a:rPr lang="ja-JP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ネットワーク</a:t>
            </a:r>
          </a:p>
        </p:txBody>
      </p:sp>
      <p:pic>
        <p:nvPicPr>
          <p:cNvPr id="22561" name="Picture 2">
            <a:extLst>
              <a:ext uri="{FF2B5EF4-FFF2-40B4-BE49-F238E27FC236}">
                <a16:creationId xmlns:a16="http://schemas.microsoft.com/office/drawing/2014/main" id="{A5BDEC5B-093F-4ED2-8123-E11586B13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213" y="3375025"/>
            <a:ext cx="87947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EF61D9A9-F0EA-4427-BDC0-156ADF1E44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ネットワークの必要性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E89E06E-50A7-43AD-96BC-8D1E6D6A6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5903912" cy="4967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/>
              <a:t>研究教育を行う上で必須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/>
              <a:t>各種データ（観測，シミュレーション</a:t>
            </a:r>
            <a:r>
              <a:rPr lang="en-US" altLang="ja-JP" dirty="0"/>
              <a:t>)</a:t>
            </a:r>
            <a:r>
              <a:rPr lang="ja-JP" altLang="en-US" dirty="0"/>
              <a:t>の取得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/>
              <a:t>共同研究者とのやりとり</a:t>
            </a:r>
            <a:r>
              <a:rPr lang="en-US" altLang="ja-JP" dirty="0"/>
              <a:t>(</a:t>
            </a:r>
            <a:r>
              <a:rPr lang="ja-JP" altLang="en-US" dirty="0"/>
              <a:t>メール</a:t>
            </a:r>
            <a:r>
              <a:rPr lang="en-US" altLang="ja-JP" dirty="0"/>
              <a:t>,</a:t>
            </a:r>
            <a:r>
              <a:rPr lang="ja-JP" altLang="en-US" dirty="0"/>
              <a:t>　ネット会議</a:t>
            </a:r>
            <a:r>
              <a:rPr lang="en-US" altLang="ja-JP" dirty="0"/>
              <a:t>)</a:t>
            </a:r>
            <a:endParaRPr lang="ja-JP" alt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/>
              <a:t>他研究施設の利用</a:t>
            </a:r>
            <a:r>
              <a:rPr lang="en-US" altLang="ja-JP" dirty="0"/>
              <a:t>(</a:t>
            </a:r>
            <a:r>
              <a:rPr lang="ja-JP" altLang="en-US" dirty="0"/>
              <a:t>リアルタイム観測</a:t>
            </a:r>
            <a:r>
              <a:rPr lang="en-US" altLang="ja-JP" dirty="0"/>
              <a:t>, </a:t>
            </a:r>
            <a:r>
              <a:rPr lang="ja-JP" altLang="en-US" dirty="0"/>
              <a:t>大型計算機の利用</a:t>
            </a:r>
            <a:r>
              <a:rPr lang="en-US" altLang="ja-JP" dirty="0"/>
              <a:t>)</a:t>
            </a:r>
            <a:br>
              <a:rPr lang="ja-JP" altLang="en-US" dirty="0"/>
            </a:br>
            <a:endParaRPr lang="ja-JP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/>
              <a:t>日常生活でも必須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/>
              <a:t>仕事</a:t>
            </a:r>
            <a:r>
              <a:rPr lang="en-US" altLang="ja-JP" dirty="0"/>
              <a:t>,</a:t>
            </a:r>
            <a:r>
              <a:rPr lang="ja-JP" altLang="en-US" dirty="0"/>
              <a:t>　家事</a:t>
            </a:r>
            <a:r>
              <a:rPr lang="en-US" altLang="ja-JP" dirty="0"/>
              <a:t>,</a:t>
            </a:r>
            <a:r>
              <a:rPr lang="ja-JP" altLang="en-US" dirty="0"/>
              <a:t>　趣味</a:t>
            </a:r>
            <a:r>
              <a:rPr lang="en-US" altLang="ja-JP" dirty="0"/>
              <a:t>,</a:t>
            </a:r>
            <a:r>
              <a:rPr lang="ja-JP" altLang="en-US" dirty="0"/>
              <a:t>　。。。</a:t>
            </a:r>
          </a:p>
        </p:txBody>
      </p:sp>
      <p:pic>
        <p:nvPicPr>
          <p:cNvPr id="5124" name="Picture 4" descr="j0292020">
            <a:extLst>
              <a:ext uri="{FF2B5EF4-FFF2-40B4-BE49-F238E27FC236}">
                <a16:creationId xmlns:a16="http://schemas.microsoft.com/office/drawing/2014/main" id="{FDF2F9AD-9F53-4424-9930-BDC97DF38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437063"/>
            <a:ext cx="1800225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j0300520">
            <a:extLst>
              <a:ext uri="{FF2B5EF4-FFF2-40B4-BE49-F238E27FC236}">
                <a16:creationId xmlns:a16="http://schemas.microsoft.com/office/drawing/2014/main" id="{67B9194C-489E-4F9A-8C4F-09F8F8490B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989138"/>
            <a:ext cx="180022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73CEA74A-6052-4F0F-838B-06B1CE75E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利用可能なネットワークサービス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A2F02DBA-1DCF-4918-BD7D-6200C8E6B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6725" y="1628775"/>
            <a:ext cx="8208963" cy="482441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ネットワーク接続環境の提供</a:t>
            </a:r>
          </a:p>
          <a:p>
            <a:pPr lvl="1"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グローバル</a:t>
            </a:r>
            <a:r>
              <a:rPr lang="en-US" altLang="ja-JP" dirty="0">
                <a:latin typeface="ＭＳ Ｐゴシック" pitchFamily="50" charset="-128"/>
              </a:rPr>
              <a:t>IP</a:t>
            </a:r>
            <a:r>
              <a:rPr lang="ja-JP" altLang="en-US" dirty="0">
                <a:latin typeface="ＭＳ Ｐゴシック" pitchFamily="50" charset="-128"/>
              </a:rPr>
              <a:t>接続</a:t>
            </a:r>
            <a:endParaRPr lang="en-US" altLang="ja-JP" dirty="0">
              <a:latin typeface="ＭＳ Ｐゴシック" pitchFamily="50" charset="-128"/>
            </a:endParaRPr>
          </a:p>
          <a:p>
            <a:pPr lvl="1"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プライベート</a:t>
            </a:r>
            <a:r>
              <a:rPr lang="en-US" altLang="ja-JP" dirty="0">
                <a:latin typeface="ＭＳ Ｐゴシック" pitchFamily="50" charset="-128"/>
              </a:rPr>
              <a:t>IP</a:t>
            </a:r>
            <a:r>
              <a:rPr lang="ja-JP" altLang="en-US" dirty="0">
                <a:latin typeface="ＭＳ Ｐゴシック" pitchFamily="50" charset="-128"/>
              </a:rPr>
              <a:t>接続</a:t>
            </a:r>
          </a:p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ＤＮＳ</a:t>
            </a:r>
          </a:p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電子メール</a:t>
            </a:r>
          </a:p>
          <a:p>
            <a:pPr eaLnBrk="1" hangingPunct="1">
              <a:defRPr/>
            </a:pPr>
            <a:r>
              <a:rPr lang="en-US" altLang="ja-JP" dirty="0">
                <a:latin typeface="ＭＳ Ｐゴシック" pitchFamily="50" charset="-128"/>
              </a:rPr>
              <a:t>WWW (World Wide Web)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dirty="0">
              <a:latin typeface="ＭＳ Ｐゴシック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それぞれの仕事をしている計算機＝サーバー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F36282-B2BD-4A62-A270-E9F7FF30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8 </a:t>
            </a:r>
            <a:r>
              <a:rPr lang="ja-JP" altLang="en-US" dirty="0"/>
              <a:t>号館宇宙惑星プライベート </a:t>
            </a:r>
            <a:r>
              <a:rPr lang="en-US" altLang="ja-JP" dirty="0"/>
              <a:t>LAN</a:t>
            </a:r>
            <a:endParaRPr lang="ja-JP" altLang="en-US" dirty="0"/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CC4652C9-C140-4C6D-A72F-290CA7998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8</a:t>
            </a:r>
            <a:r>
              <a:rPr lang="ja-JP" altLang="en-US" dirty="0"/>
              <a:t>号館宇宙惑星グループ領域のネットワーク</a:t>
            </a:r>
            <a:endParaRPr lang="en-US" altLang="ja-JP" dirty="0"/>
          </a:p>
          <a:p>
            <a:pPr lvl="1">
              <a:defRPr/>
            </a:pPr>
            <a:r>
              <a:rPr lang="en-US" altLang="ja-JP" dirty="0"/>
              <a:t>1F</a:t>
            </a:r>
            <a:r>
              <a:rPr lang="ja-JP" altLang="en-US" dirty="0"/>
              <a:t>：</a:t>
            </a:r>
            <a:r>
              <a:rPr lang="en-US" altLang="ja-JP" dirty="0"/>
              <a:t>8-103, 8-106, 8-107</a:t>
            </a:r>
          </a:p>
          <a:p>
            <a:pPr lvl="1">
              <a:defRPr/>
            </a:pPr>
            <a:r>
              <a:rPr lang="en-US" altLang="ja-JP" dirty="0"/>
              <a:t>2F</a:t>
            </a:r>
            <a:r>
              <a:rPr lang="ja-JP" altLang="en-US" dirty="0"/>
              <a:t>：コスモスタジオ</a:t>
            </a:r>
            <a:r>
              <a:rPr lang="en-US" altLang="ja-JP" dirty="0"/>
              <a:t>, </a:t>
            </a:r>
            <a:r>
              <a:rPr lang="ja-JP" altLang="en-US" dirty="0"/>
              <a:t>研究サロン</a:t>
            </a:r>
            <a:r>
              <a:rPr lang="en-US" altLang="ja-JP" dirty="0"/>
              <a:t>, </a:t>
            </a:r>
            <a:r>
              <a:rPr lang="ja-JP" altLang="en-US" dirty="0"/>
              <a:t>居室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ファイアウォールを設置し</a:t>
            </a:r>
            <a:r>
              <a:rPr lang="en-US" altLang="ja-JP" dirty="0"/>
              <a:t>, </a:t>
            </a:r>
            <a:r>
              <a:rPr lang="ja-JP" altLang="en-US" dirty="0"/>
              <a:t>その下にネットワークを展開</a:t>
            </a:r>
            <a:r>
              <a:rPr lang="en-US" altLang="ja-JP" dirty="0"/>
              <a:t>, </a:t>
            </a:r>
            <a:r>
              <a:rPr lang="ja-JP" altLang="en-US" dirty="0"/>
              <a:t>個人利用端末の安全性を確保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プライベート </a:t>
            </a:r>
            <a:r>
              <a:rPr lang="en-US" altLang="ja-JP" dirty="0"/>
              <a:t>IP </a:t>
            </a:r>
            <a:r>
              <a:rPr lang="ja-JP" altLang="en-US" dirty="0"/>
              <a:t>アドレスを使用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0383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6A26DAF2-AC10-4022-9330-6DF0201F6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492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4000"/>
              <a:t>EP </a:t>
            </a:r>
            <a:r>
              <a:rPr lang="ja-JP" altLang="en-US" sz="4000"/>
              <a:t>サーバ利用のための</a:t>
            </a:r>
            <a:br>
              <a:rPr lang="ja-JP" altLang="en-US" sz="4000"/>
            </a:br>
            <a:r>
              <a:rPr lang="ja-JP" altLang="en-US" sz="4000"/>
              <a:t>各種手続方法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C506E4AA-79CE-473D-8F40-4E4ECB43E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2438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ユーザー・機器登録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3A7CA18E-D8C3-4610-AC13-B78D39D5A3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24000"/>
            <a:ext cx="7993062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オンラインで登録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1</a:t>
            </a:r>
            <a:r>
              <a:rPr lang="ja-JP" altLang="en-US" dirty="0">
                <a:latin typeface="ＭＳ Ｐゴシック" pitchFamily="50" charset="-128"/>
              </a:rPr>
              <a:t>．</a:t>
            </a: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指導教員（保証人）と相談</a:t>
            </a:r>
            <a:endParaRPr lang="ja-JP" altLang="en-US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2</a:t>
            </a:r>
            <a:r>
              <a:rPr lang="ja-JP" altLang="en-US" dirty="0">
                <a:latin typeface="ＭＳ Ｐゴシック" pitchFamily="50" charset="-128"/>
              </a:rPr>
              <a:t>．ホームページから申請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3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latin typeface="ＭＳ Ｐゴシック" pitchFamily="50" charset="-128"/>
              </a:rPr>
              <a:t>保証人に通知メール</a:t>
            </a:r>
            <a:r>
              <a:rPr lang="en-US" altLang="ja-JP" dirty="0">
                <a:latin typeface="ＭＳ Ｐゴシック" pitchFamily="50" charset="-128"/>
              </a:rPr>
              <a:t>, </a:t>
            </a:r>
            <a:r>
              <a:rPr lang="ja-JP" altLang="en-US" dirty="0">
                <a:latin typeface="ＭＳ Ｐゴシック" pitchFamily="50" charset="-128"/>
              </a:rPr>
              <a:t>ホームページ上で認証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4</a:t>
            </a:r>
            <a:r>
              <a:rPr lang="ja-JP" altLang="en-US" dirty="0">
                <a:latin typeface="ＭＳ Ｐゴシック" pitchFamily="50" charset="-128"/>
              </a:rPr>
              <a:t>．手もとの計算機の設定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5</a:t>
            </a:r>
            <a:r>
              <a:rPr lang="ja-JP" altLang="en-US" dirty="0">
                <a:latin typeface="ＭＳ Ｐゴシック" pitchFamily="50" charset="-128"/>
              </a:rPr>
              <a:t>．使用開始</a:t>
            </a:r>
            <a:endParaRPr lang="en-US" altLang="ja-JP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　　</a:t>
            </a: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一番最初にサーバに作成されたアカウントの</a:t>
            </a:r>
            <a:endParaRPr lang="en-US" altLang="ja-JP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　　パスワードを変更すること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C12292C4-CD98-4478-A0A5-50DFB8F7C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　申請用ホームページ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91BFB625-81DE-47B6-AF6A-778C300AD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41425"/>
            <a:ext cx="8229600" cy="110807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「受付窓口」</a:t>
            </a:r>
            <a:br>
              <a:rPr lang="ja-JP" altLang="en-US" dirty="0">
                <a:latin typeface="ＭＳ Ｐゴシック" pitchFamily="50" charset="-128"/>
              </a:rPr>
            </a:br>
            <a:r>
              <a:rPr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https://www.ep.sci.hokudai.ac.jp/~epcore/gate.html</a:t>
            </a:r>
          </a:p>
          <a:p>
            <a:pPr eaLnBrk="1" hangingPunct="1">
              <a:defRPr/>
            </a:pPr>
            <a:endParaRPr lang="en-US" altLang="ja-JP" sz="2800" dirty="0">
              <a:solidFill>
                <a:srgbClr val="FFFF00"/>
              </a:solidFill>
              <a:latin typeface="ＭＳ Ｐゴシック" pitchFamily="50" charset="-128"/>
            </a:endParaRPr>
          </a:p>
        </p:txBody>
      </p:sp>
      <p:pic>
        <p:nvPicPr>
          <p:cNvPr id="27652" name="Picture 4" descr="snapshot1">
            <a:extLst>
              <a:ext uri="{FF2B5EF4-FFF2-40B4-BE49-F238E27FC236}">
                <a16:creationId xmlns:a16="http://schemas.microsoft.com/office/drawing/2014/main" id="{B229E1A3-EEC5-434A-BC01-4FD0397D7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246313"/>
            <a:ext cx="5400675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66EC0789-A81D-4092-8881-50CBBEECC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>
                <a:latin typeface="ＭＳ Ｐゴシック" pitchFamily="50" charset="-128"/>
              </a:rPr>
              <a:t>手もとの計算機の設定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A0FA100A-A3AB-4CFE-A780-3FAD32427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84300"/>
            <a:ext cx="8229600" cy="1108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正しい設定が必要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詳細は「みんなのためのみんなによる手引き集」</a:t>
            </a:r>
            <a:r>
              <a:rPr lang="ja-JP" altLang="en-US" sz="3200" dirty="0">
                <a:latin typeface="ＭＳ Ｐゴシック" pitchFamily="50" charset="-128"/>
              </a:rPr>
              <a:t>　</a:t>
            </a:r>
          </a:p>
        </p:txBody>
      </p:sp>
      <p:pic>
        <p:nvPicPr>
          <p:cNvPr id="28676" name="Picture 4" descr="snapshot4">
            <a:extLst>
              <a:ext uri="{FF2B5EF4-FFF2-40B4-BE49-F238E27FC236}">
                <a16:creationId xmlns:a16="http://schemas.microsoft.com/office/drawing/2014/main" id="{E6AF55D5-CCB9-4556-B402-4FF600D52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2441575"/>
            <a:ext cx="5253038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35381-2F20-4AE4-9CEF-0004931F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プライベートＬＡＮ利用手順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65806134-A9E4-45FE-8965-89F3F86D6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事前に</a:t>
            </a:r>
            <a:r>
              <a:rPr lang="en-US" altLang="ja-JP" dirty="0"/>
              <a:t>EP </a:t>
            </a:r>
            <a:r>
              <a:rPr lang="ja-JP" altLang="en-US" dirty="0"/>
              <a:t>サーバにアカウントを作成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使用する機器の</a:t>
            </a:r>
            <a:r>
              <a:rPr lang="en-US" altLang="ja-JP" dirty="0">
                <a:latin typeface="ＭＳ Ｐゴシック" pitchFamily="50" charset="-128"/>
              </a:rPr>
              <a:t>MAC</a:t>
            </a:r>
            <a:r>
              <a:rPr lang="ja-JP" altLang="en-US" dirty="0">
                <a:latin typeface="ＭＳ Ｐゴシック" pitchFamily="50" charset="-128"/>
              </a:rPr>
              <a:t>アドレスを確認</a:t>
            </a:r>
            <a:endParaRPr lang="en-US" altLang="ja-JP" dirty="0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その後はオンラインで登録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1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指導教員（保証人）と相談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2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latin typeface="ＭＳ Ｐゴシック" pitchFamily="50" charset="-128"/>
              </a:rPr>
              <a:t>ホームページから申請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3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latin typeface="ＭＳ Ｐゴシック" pitchFamily="50" charset="-128"/>
              </a:rPr>
              <a:t>保証人に通知メール</a:t>
            </a:r>
            <a:r>
              <a:rPr lang="en-US" altLang="ja-JP" dirty="0">
                <a:latin typeface="ＭＳ Ｐゴシック" pitchFamily="50" charset="-128"/>
              </a:rPr>
              <a:t>, </a:t>
            </a:r>
            <a:r>
              <a:rPr lang="ja-JP" altLang="en-US" dirty="0">
                <a:latin typeface="ＭＳ Ｐゴシック" pitchFamily="50" charset="-128"/>
              </a:rPr>
              <a:t>ホームページ上で認証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4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latin typeface="ＭＳ Ｐゴシック" pitchFamily="50" charset="-128"/>
              </a:rPr>
              <a:t>手もとの計算機の設定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5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latin typeface="ＭＳ Ｐゴシック" pitchFamily="50" charset="-128"/>
              </a:rPr>
              <a:t>使用開始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ja-JP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35381-2F20-4AE4-9CEF-0004931F7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グローバルＩＰ利用手順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65806134-A9E4-45FE-8965-89F3F86D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1324"/>
            <a:ext cx="8229600" cy="4533900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事前に</a:t>
            </a:r>
            <a:r>
              <a:rPr lang="en-US" altLang="ja-JP" dirty="0"/>
              <a:t>EP </a:t>
            </a:r>
            <a:r>
              <a:rPr lang="ja-JP" altLang="en-US" dirty="0"/>
              <a:t>サーバにアカウントを作成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グローバルＩＰの取得</a:t>
            </a:r>
            <a:endParaRPr lang="en-US" altLang="ja-JP" dirty="0"/>
          </a:p>
          <a:p>
            <a:pPr marL="990600" lvl="1" indent="-533400" eaLnBrk="1" hangingPunct="1">
              <a:defRPr/>
            </a:pPr>
            <a:r>
              <a:rPr lang="ja-JP" altLang="en-US" dirty="0"/>
              <a:t>指導教員に相談</a:t>
            </a:r>
            <a:endParaRPr lang="en-US" altLang="ja-JP" dirty="0"/>
          </a:p>
          <a:p>
            <a:pPr marL="990600" lvl="1" indent="-533400" eaLnBrk="1" hangingPunct="1">
              <a:defRPr/>
            </a:pPr>
            <a:r>
              <a:rPr lang="ja-JP" altLang="en-US" dirty="0"/>
              <a:t>本来であれば、</a:t>
            </a:r>
            <a:r>
              <a:rPr lang="en-US" altLang="ja-JP" dirty="0"/>
              <a:t>HINES </a:t>
            </a:r>
            <a:r>
              <a:rPr lang="ja-JP" altLang="en-US" dirty="0"/>
              <a:t>から取得・サブネット管理者から取得、となる</a:t>
            </a:r>
            <a:endParaRPr lang="en-US" altLang="ja-JP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その後はオンラインで登録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1</a:t>
            </a:r>
            <a:r>
              <a:rPr lang="ja-JP" altLang="en-US" dirty="0" err="1">
                <a:latin typeface="ＭＳ Ｐゴシック" pitchFamily="50" charset="-128"/>
              </a:rPr>
              <a:t>．</a:t>
            </a: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指導教員（保証人）と相談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en-US" altLang="ja-JP" dirty="0"/>
              <a:t>2. </a:t>
            </a:r>
            <a:r>
              <a:rPr lang="ja-JP" altLang="en-US" dirty="0"/>
              <a:t>ホスト名を用意する</a:t>
            </a:r>
            <a:endParaRPr lang="en-US" altLang="ja-JP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3</a:t>
            </a:r>
            <a:r>
              <a:rPr lang="ja-JP" altLang="en-US" dirty="0">
                <a:latin typeface="ＭＳ Ｐゴシック" pitchFamily="50" charset="-128"/>
              </a:rPr>
              <a:t>．ホームページから申請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4</a:t>
            </a:r>
            <a:r>
              <a:rPr lang="ja-JP" altLang="en-US" dirty="0">
                <a:latin typeface="ＭＳ Ｐゴシック" pitchFamily="50" charset="-128"/>
              </a:rPr>
              <a:t>．計算機の設定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ja-JP" dirty="0">
                <a:latin typeface="ＭＳ Ｐゴシック" pitchFamily="50" charset="-128"/>
              </a:rPr>
              <a:t>5</a:t>
            </a:r>
            <a:r>
              <a:rPr lang="ja-JP" altLang="en-US" dirty="0">
                <a:latin typeface="ＭＳ Ｐゴシック" pitchFamily="50" charset="-128"/>
              </a:rPr>
              <a:t>．</a:t>
            </a:r>
            <a:r>
              <a:rPr lang="en-US" altLang="ja-JP" dirty="0">
                <a:latin typeface="ＭＳ Ｐゴシック" pitchFamily="50" charset="-128"/>
              </a:rPr>
              <a:t>DNS</a:t>
            </a:r>
            <a:r>
              <a:rPr lang="ja-JP" altLang="en-US" dirty="0">
                <a:latin typeface="ＭＳ Ｐゴシック" pitchFamily="50" charset="-128"/>
              </a:rPr>
              <a:t>登録</a:t>
            </a:r>
            <a:endParaRPr lang="en-US" altLang="ja-JP" dirty="0"/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0097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63E23C01-B23C-4460-AC09-BE7A83BB3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08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/>
              <a:t>ネットワーク利用上の注意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7AE4ADBC-3470-4272-AEC9-473CA6367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ネットワーク利用上の注意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B869CFAC-7FD4-45C8-95EF-78783C708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ルールと良識にしたがって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自分が困らないように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人に迷惑をかけないように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>
                <a:latin typeface="ＭＳ Ｐゴシック" pitchFamily="50" charset="-128"/>
              </a:rPr>
              <a:t>EP </a:t>
            </a:r>
            <a:r>
              <a:rPr lang="ja-JP" altLang="en-US">
                <a:latin typeface="ＭＳ Ｐゴシック" pitchFamily="50" charset="-128"/>
              </a:rPr>
              <a:t>ネットワークは基本的に無保証</a:t>
            </a:r>
            <a:br>
              <a:rPr lang="ja-JP" altLang="en-US">
                <a:latin typeface="ＭＳ Ｐゴシック" pitchFamily="50" charset="-128"/>
              </a:rPr>
            </a:br>
            <a:r>
              <a:rPr lang="ja-JP" altLang="en-US">
                <a:latin typeface="ＭＳ Ｐゴシック" pitchFamily="50" charset="-128"/>
              </a:rPr>
              <a:t>　（ボランティアで運営）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28D9894B-A4A1-4AF0-92B1-369BF0EC5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上手に利用するために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0243F59-EC39-4F48-9795-F8CF677B9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ユーザーも最低限の知識を身に付けた上で安全に利用しよう．</a:t>
            </a:r>
            <a:br>
              <a:rPr lang="ja-JP" altLang="en-US"/>
            </a:br>
            <a:endParaRPr lang="ja-JP" altLang="en-US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インターネットは世界中で共有されていることを忘れずに．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/>
              <a:t>利便性と危険性は隣合わせ</a:t>
            </a:r>
            <a:br>
              <a:rPr lang="ja-JP" altLang="en-US"/>
            </a:br>
            <a:endParaRPr lang="ja-JP" altLang="en-US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基礎知識の不足や誤った使い方により，思わぬ問題に巻き込まれることも・・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/>
              <a:t>自分だけではなく，他人にも迷惑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F35A59E3-E704-425C-B42E-9CC25B237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セキュリティ対策</a:t>
            </a:r>
            <a:br>
              <a:rPr lang="ja-JP" altLang="en-US">
                <a:latin typeface="ＭＳ Ｐゴシック" pitchFamily="50" charset="-128"/>
              </a:rPr>
            </a:br>
            <a:r>
              <a:rPr lang="en-US" altLang="ja-JP">
                <a:latin typeface="ＭＳ Ｐゴシック" pitchFamily="50" charset="-128"/>
              </a:rPr>
              <a:t>(</a:t>
            </a:r>
            <a:r>
              <a:rPr lang="ja-JP" altLang="en-US">
                <a:latin typeface="ＭＳ Ｐゴシック" pitchFamily="50" charset="-128"/>
              </a:rPr>
              <a:t>安全管理</a:t>
            </a:r>
            <a:r>
              <a:rPr lang="en-US" altLang="ja-JP">
                <a:latin typeface="ＭＳ Ｐゴシック" pitchFamily="50" charset="-128"/>
              </a:rPr>
              <a:t>)</a:t>
            </a:r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3EEE5204-608C-423D-8266-0233466F9C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1625" y="1700213"/>
            <a:ext cx="8540750" cy="5157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パスワード管理には要注意！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アカウントの貸し借りは絶対にしない．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ja-JP" altLang="en-US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安易なパスワードは避ける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	</a:t>
            </a:r>
            <a:r>
              <a:rPr lang="ja-JP" altLang="en-US" sz="2400" dirty="0">
                <a:latin typeface="ＭＳ Ｐゴシック" pitchFamily="50" charset="-128"/>
              </a:rPr>
              <a:t>悪い例）　個人情報から類推可能なもの，辞書にある単語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ja-JP" altLang="en-US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パスワードを平文で流さない：盗聴対策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ja-JP" altLang="en-US" dirty="0">
                <a:latin typeface="ＭＳ Ｐゴシック" pitchFamily="50" charset="-128"/>
              </a:rPr>
              <a:t>リモートログインには </a:t>
            </a:r>
            <a:r>
              <a:rPr lang="en-US" altLang="ja-JP" dirty="0">
                <a:solidFill>
                  <a:srgbClr val="FFFF00"/>
                </a:solidFill>
                <a:latin typeface="ＭＳ Ｐゴシック" pitchFamily="50" charset="-128"/>
              </a:rPr>
              <a:t>SSH</a:t>
            </a:r>
            <a:r>
              <a:rPr lang="ja-JP" altLang="en-US" dirty="0">
                <a:latin typeface="ＭＳ Ｐゴシック" pitchFamily="50" charset="-128"/>
              </a:rPr>
              <a:t>（</a:t>
            </a:r>
            <a:r>
              <a:rPr lang="en-US" altLang="ja-JP" dirty="0">
                <a:latin typeface="ＭＳ Ｐゴシック" pitchFamily="50" charset="-128"/>
              </a:rPr>
              <a:t>secure shell</a:t>
            </a:r>
            <a:r>
              <a:rPr lang="ja-JP" altLang="en-US" dirty="0">
                <a:latin typeface="ＭＳ Ｐゴシック" pitchFamily="50" charset="-128"/>
              </a:rPr>
              <a:t>）を使う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dirty="0">
                <a:solidFill>
                  <a:srgbClr val="FFFF00"/>
                </a:solidFill>
                <a:latin typeface="ＭＳ Ｐゴシック" pitchFamily="50" charset="-128"/>
              </a:rPr>
              <a:t>SSL</a:t>
            </a:r>
            <a:r>
              <a:rPr lang="ja-JP" altLang="en-US" dirty="0">
                <a:solidFill>
                  <a:srgbClr val="FFFF00"/>
                </a:solidFill>
                <a:latin typeface="ＭＳ Ｐゴシック" pitchFamily="50" charset="-128"/>
              </a:rPr>
              <a:t> </a:t>
            </a:r>
            <a:r>
              <a:rPr lang="ja-JP" altLang="en-US" dirty="0">
                <a:latin typeface="ＭＳ Ｐゴシック" pitchFamily="50" charset="-128"/>
              </a:rPr>
              <a:t>に対応したメールソフトの利用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ja-JP" dirty="0">
                <a:latin typeface="ＭＳ Ｐゴシック" pitchFamily="50" charset="-128"/>
              </a:rPr>
              <a:t>Web </a:t>
            </a:r>
            <a:r>
              <a:rPr lang="ja-JP" altLang="en-US" dirty="0">
                <a:latin typeface="ＭＳ Ｐゴシック" pitchFamily="50" charset="-128"/>
              </a:rPr>
              <a:t>入力する場合は </a:t>
            </a:r>
            <a:r>
              <a:rPr lang="en-US" altLang="ja-JP" dirty="0">
                <a:latin typeface="ＭＳ Ｐゴシック" pitchFamily="50" charset="-128"/>
              </a:rPr>
              <a:t>SSL (</a:t>
            </a:r>
            <a:r>
              <a:rPr lang="en-US" altLang="ja-JP" dirty="0">
                <a:solidFill>
                  <a:srgbClr val="FFFF00"/>
                </a:solidFill>
                <a:latin typeface="ＭＳ Ｐゴシック" pitchFamily="50" charset="-128"/>
              </a:rPr>
              <a:t>https://...)</a:t>
            </a:r>
            <a:r>
              <a:rPr lang="en-US" altLang="ja-JP" dirty="0">
                <a:latin typeface="ＭＳ Ｐゴシック" pitchFamily="50" charset="-128"/>
              </a:rPr>
              <a:t> </a:t>
            </a:r>
            <a:r>
              <a:rPr lang="ja-JP" altLang="en-US" dirty="0">
                <a:latin typeface="ＭＳ Ｐゴシック" pitchFamily="50" charset="-128"/>
              </a:rPr>
              <a:t>で</a:t>
            </a:r>
          </a:p>
        </p:txBody>
      </p:sp>
      <p:pic>
        <p:nvPicPr>
          <p:cNvPr id="33796" name="Picture 4" descr="BD07304_">
            <a:extLst>
              <a:ext uri="{FF2B5EF4-FFF2-40B4-BE49-F238E27FC236}">
                <a16:creationId xmlns:a16="http://schemas.microsoft.com/office/drawing/2014/main" id="{39B48D3E-5EA9-49ED-93DB-48F52775E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44638"/>
            <a:ext cx="182245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587D3933-0284-4615-A158-C1A315421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ウィルス・ワーム対策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200A81A1-5177-47FD-A1EF-E071A215C3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7813" y="1484313"/>
            <a:ext cx="8686800" cy="52578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添付ファイル付きメールには要注意！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知人からのメールであっても慎重に！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差出人を詐称しているものがある</a:t>
            </a:r>
          </a:p>
          <a:p>
            <a:pPr lvl="2" eaLnBrk="1" hangingPunct="1">
              <a:defRPr/>
            </a:pPr>
            <a:endParaRPr lang="ja-JP" altLang="en-US" sz="2000" dirty="0">
              <a:latin typeface="ＭＳ Ｐゴシック" pitchFamily="50" charset="-128"/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ダウンロードファイルにも注意！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インターネットエクスプローラ経由で感染することも</a:t>
            </a:r>
          </a:p>
          <a:p>
            <a:pPr lvl="1" eaLnBrk="1" hangingPunct="1">
              <a:defRPr/>
            </a:pPr>
            <a:endParaRPr lang="ja-JP" altLang="en-US" sz="2400" dirty="0">
              <a:latin typeface="ＭＳ Ｐゴシック" pitchFamily="50" charset="-128"/>
            </a:endParaRPr>
          </a:p>
          <a:p>
            <a:pPr eaLnBrk="1" hangingPunct="1">
              <a:defRPr/>
            </a:pP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セキュリティホールを塞ぐ</a:t>
            </a:r>
            <a:r>
              <a:rPr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, OS 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を更新する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ウィルス監視ソフトの定義ファイル，</a:t>
            </a:r>
            <a:r>
              <a:rPr lang="en-US" altLang="ja-JP" sz="2400" dirty="0">
                <a:latin typeface="ＭＳ Ｐゴシック" pitchFamily="50" charset="-128"/>
              </a:rPr>
              <a:t>OS</a:t>
            </a:r>
            <a:r>
              <a:rPr lang="ja-JP" altLang="en-US" sz="2400" dirty="0">
                <a:latin typeface="ＭＳ Ｐゴシック" pitchFamily="50" charset="-128"/>
              </a:rPr>
              <a:t>（特に</a:t>
            </a:r>
            <a:r>
              <a:rPr lang="en-US" altLang="ja-JP" sz="2400" dirty="0">
                <a:latin typeface="ＭＳ Ｐゴシック" pitchFamily="50" charset="-128"/>
              </a:rPr>
              <a:t>Windows</a:t>
            </a:r>
            <a:r>
              <a:rPr lang="ja-JP" altLang="en-US" sz="2400" dirty="0">
                <a:latin typeface="ＭＳ Ｐゴシック" pitchFamily="50" charset="-128"/>
              </a:rPr>
              <a:t>）の </a:t>
            </a:r>
            <a:r>
              <a:rPr lang="en-US" altLang="ja-JP" sz="2400" dirty="0">
                <a:latin typeface="ＭＳ Ｐゴシック" pitchFamily="50" charset="-128"/>
              </a:rPr>
              <a:t>update </a:t>
            </a:r>
            <a:r>
              <a:rPr lang="ja-JP" altLang="en-US" sz="2400" dirty="0">
                <a:latin typeface="ＭＳ Ｐゴシック" pitchFamily="50" charset="-128"/>
              </a:rPr>
              <a:t>を頻繁に行う</a:t>
            </a:r>
            <a:endParaRPr lang="ja-JP" altLang="en-US" sz="2400" dirty="0">
              <a:solidFill>
                <a:srgbClr val="FFFF00"/>
              </a:solidFill>
              <a:latin typeface="ＭＳ Ｐゴシック" pitchFamily="50" charset="-128"/>
            </a:endParaRP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不用意にサーバを立ち上げると危険</a:t>
            </a:r>
            <a:br>
              <a:rPr lang="ja-JP" altLang="en-US" sz="2400" dirty="0">
                <a:latin typeface="ＭＳ Ｐゴシック" pitchFamily="50" charset="-128"/>
              </a:rPr>
            </a:br>
            <a:r>
              <a:rPr lang="ja-JP" altLang="en-US" sz="2000" dirty="0">
                <a:latin typeface="ＭＳ Ｐゴシック" pitchFamily="50" charset="-128"/>
              </a:rPr>
              <a:t>（万全なファイアーウォールの設定が不可欠）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55BFD-44AF-4142-9091-C238770C3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セキュリティに関する情報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9F9163D-1EA3-458F-9622-98DBB78E4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2800" dirty="0"/>
              <a:t>国内：</a:t>
            </a:r>
            <a:r>
              <a:rPr lang="en-US" altLang="ja-JP" sz="2800" dirty="0"/>
              <a:t>JPCERT/CC</a:t>
            </a:r>
          </a:p>
          <a:p>
            <a:pPr lvl="1">
              <a:defRPr/>
            </a:pPr>
            <a:r>
              <a:rPr lang="en-US" altLang="ja-JP" sz="2400" dirty="0">
                <a:solidFill>
                  <a:srgbClr val="FFFF00"/>
                </a:solidFill>
              </a:rPr>
              <a:t>http://www.jpcert.or.jp/</a:t>
            </a:r>
          </a:p>
          <a:p>
            <a:pPr lvl="1">
              <a:defRPr/>
            </a:pPr>
            <a:r>
              <a:rPr lang="ja-JP" altLang="en-US" sz="2400" dirty="0"/>
              <a:t>国内外におけるセキュリティ情報の周知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400" dirty="0"/>
              <a:t>メーリングリスト</a:t>
            </a:r>
            <a:endParaRPr lang="en-US" altLang="ja-JP" sz="2400" dirty="0"/>
          </a:p>
          <a:p>
            <a:pPr lvl="2">
              <a:defRPr/>
            </a:pPr>
            <a:r>
              <a:rPr lang="en-US" altLang="ja-JP" sz="2000" dirty="0">
                <a:solidFill>
                  <a:srgbClr val="FFFF00"/>
                </a:solidFill>
              </a:rPr>
              <a:t> https://www.jpcert.or.jp/announce.html</a:t>
            </a:r>
            <a:r>
              <a:rPr lang="ja-JP" altLang="en-US" sz="2000" dirty="0"/>
              <a:t>　を参照</a:t>
            </a:r>
            <a:endParaRPr lang="en-US" altLang="ja-JP" sz="2000" dirty="0"/>
          </a:p>
          <a:p>
            <a:pPr lvl="1">
              <a:defRPr/>
            </a:pPr>
            <a:endParaRPr lang="en-US" altLang="ja-JP" sz="2400" dirty="0"/>
          </a:p>
          <a:p>
            <a:pPr>
              <a:defRPr/>
            </a:pPr>
            <a:r>
              <a:rPr lang="en-US" altLang="ja-JP" sz="2800" dirty="0"/>
              <a:t>HINES</a:t>
            </a:r>
            <a:r>
              <a:rPr lang="ja-JP" altLang="en-US" sz="2800" dirty="0"/>
              <a:t>（情報基盤センター）</a:t>
            </a:r>
            <a:endParaRPr lang="en-US" altLang="ja-JP" sz="2800" dirty="0"/>
          </a:p>
          <a:p>
            <a:pPr lvl="1">
              <a:defRPr/>
            </a:pPr>
            <a:r>
              <a:rPr lang="en-US" altLang="ja-JP" sz="2400" dirty="0">
                <a:solidFill>
                  <a:srgbClr val="FFFF00"/>
                </a:solidFill>
              </a:rPr>
              <a:t>http://www.hines.hokudai.ac.jp/security/</a:t>
            </a:r>
          </a:p>
          <a:p>
            <a:pPr lvl="1">
              <a:defRPr/>
            </a:pPr>
            <a:r>
              <a:rPr lang="ja-JP" altLang="en-US" sz="2400" dirty="0"/>
              <a:t>月毎にセキュリティ情報を理学情報システムを介して通知</a:t>
            </a:r>
            <a:endParaRPr lang="en-US" altLang="ja-JP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619E8E79-D850-401C-B2D7-95FF8FC03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電子メール利用時の注意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BE9466A1-C516-4E48-A0BB-C238E1D00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1625" y="1412875"/>
            <a:ext cx="8540750" cy="51847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800">
                <a:latin typeface="ＭＳ Ｐゴシック" pitchFamily="50" charset="-128"/>
              </a:rPr>
              <a:t>「</a:t>
            </a:r>
            <a:r>
              <a:rPr lang="ja-JP" altLang="en-US" sz="2800">
                <a:solidFill>
                  <a:srgbClr val="FFFF00"/>
                </a:solidFill>
                <a:latin typeface="ＭＳ Ｐゴシック" pitchFamily="50" charset="-128"/>
              </a:rPr>
              <a:t>送る前に相手の立場で読み返す</a:t>
            </a:r>
            <a:r>
              <a:rPr lang="ja-JP" altLang="en-US" sz="2800">
                <a:latin typeface="ＭＳ Ｐゴシック" pitchFamily="50" charset="-128"/>
              </a:rPr>
              <a:t>」</a:t>
            </a:r>
            <a:endParaRPr lang="ja-JP" altLang="en-US" sz="240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ja-JP" altLang="en-US" sz="240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>
                <a:latin typeface="ＭＳ Ｐゴシック" pitchFamily="50" charset="-128"/>
              </a:rPr>
              <a:t>無愛想なメール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>
                <a:latin typeface="ＭＳ Ｐゴシック" pitchFamily="50" charset="-128"/>
              </a:rPr>
              <a:t>顔の表情は伝わらない．ときに喧嘩に．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ja-JP" altLang="en-US" sz="240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>
                <a:latin typeface="ＭＳ Ｐゴシック" pitchFamily="50" charset="-128"/>
              </a:rPr>
              <a:t>読めないメール　（文字化け）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>
                <a:latin typeface="ＭＳ Ｐゴシック" pitchFamily="50" charset="-128"/>
              </a:rPr>
              <a:t>ちゃんと設定しないとだめなメーラがある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>
                <a:latin typeface="ＭＳ Ｐゴシック" pitchFamily="50" charset="-128"/>
              </a:rPr>
              <a:t>特に </a:t>
            </a:r>
            <a:r>
              <a:rPr lang="en-US" altLang="ja-JP" sz="2400">
                <a:latin typeface="ＭＳ Ｐゴシック" pitchFamily="50" charset="-128"/>
              </a:rPr>
              <a:t>Outlook Express </a:t>
            </a:r>
            <a:r>
              <a:rPr lang="ja-JP" altLang="en-US" sz="2400">
                <a:latin typeface="ＭＳ Ｐゴシック" pitchFamily="50" charset="-128"/>
              </a:rPr>
              <a:t>に注意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>
                <a:latin typeface="ＭＳ Ｐゴシック" pitchFamily="50" charset="-128"/>
              </a:rPr>
              <a:t>改行に注意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ja-JP" altLang="en-US" sz="240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>
                <a:latin typeface="ＭＳ Ｐゴシック" pitchFamily="50" charset="-128"/>
              </a:rPr>
              <a:t>長すぎ</a:t>
            </a:r>
            <a:r>
              <a:rPr lang="en-US" altLang="ja-JP" sz="2800">
                <a:latin typeface="ＭＳ Ｐゴシック" pitchFamily="50" charset="-128"/>
              </a:rPr>
              <a:t>/</a:t>
            </a:r>
            <a:r>
              <a:rPr lang="ja-JP" altLang="en-US" sz="2800">
                <a:latin typeface="ＭＳ Ｐゴシック" pitchFamily="50" charset="-128"/>
              </a:rPr>
              <a:t>重すぎ</a:t>
            </a:r>
            <a:r>
              <a:rPr lang="en-US" altLang="ja-JP" sz="2800">
                <a:latin typeface="ＭＳ Ｐゴシック" pitchFamily="50" charset="-128"/>
              </a:rPr>
              <a:t>/</a:t>
            </a:r>
            <a:r>
              <a:rPr lang="ja-JP" altLang="en-US" sz="2800">
                <a:latin typeface="ＭＳ Ｐゴシック" pitchFamily="50" charset="-128"/>
              </a:rPr>
              <a:t>多すぎメール</a:t>
            </a:r>
          </a:p>
          <a:p>
            <a:pPr eaLnBrk="1" hangingPunct="1">
              <a:lnSpc>
                <a:spcPct val="80000"/>
              </a:lnSpc>
              <a:defRPr/>
            </a:pPr>
            <a:endParaRPr lang="ja-JP" altLang="en-US" sz="280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>
                <a:latin typeface="ＭＳ Ｐゴシック" pitchFamily="50" charset="-128"/>
              </a:rPr>
              <a:t>あて先，返信先を間違ったメール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391BD11A-47F3-4612-9DE9-2F7EBF21B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ホームページ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A34FE52E-CAC3-4ACC-8235-5EFA6207B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40750" cy="475297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他人の著作物を勝手に掲示</a:t>
            </a:r>
            <a:r>
              <a:rPr lang="en-US" altLang="ja-JP" sz="2800" dirty="0">
                <a:solidFill>
                  <a:srgbClr val="FFFF00"/>
                </a:solidFill>
                <a:latin typeface="ＭＳ Ｐゴシック" pitchFamily="50" charset="-128"/>
              </a:rPr>
              <a:t>/</a:t>
            </a:r>
            <a:r>
              <a:rPr lang="ja-JP" altLang="en-US" sz="2800" dirty="0">
                <a:solidFill>
                  <a:srgbClr val="FFFF00"/>
                </a:solidFill>
                <a:latin typeface="ＭＳ Ｐゴシック" pitchFamily="50" charset="-128"/>
              </a:rPr>
              <a:t>配布しない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文章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写真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音楽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映像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マンガ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アニメ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ソフトウェア</a:t>
            </a:r>
          </a:p>
          <a:p>
            <a:pPr lvl="1" eaLnBrk="1" hangingPunct="1">
              <a:defRPr/>
            </a:pPr>
            <a:r>
              <a:rPr lang="en-US" altLang="ja-JP" sz="2400" dirty="0"/>
              <a:t>…</a:t>
            </a:r>
            <a:endParaRPr lang="en-US" altLang="ja-JP" sz="2400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A17EEB-44AC-49A4-A3C2-0A6758FBC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グローバル</a:t>
            </a:r>
            <a:r>
              <a:rPr lang="en-US" altLang="ja-JP" dirty="0"/>
              <a:t>IP</a:t>
            </a:r>
            <a:r>
              <a:rPr lang="ja-JP" altLang="en-US" dirty="0"/>
              <a:t>を持つホスト：</a:t>
            </a:r>
            <a:br>
              <a:rPr lang="en-US" altLang="ja-JP" dirty="0"/>
            </a:br>
            <a:r>
              <a:rPr lang="ja-JP" altLang="en-US" dirty="0"/>
              <a:t>包括的セキュリティ対策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872264B1-566C-4DC0-93B5-9E883FDB8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2016/02/22 </a:t>
            </a:r>
            <a:r>
              <a:rPr lang="ja-JP" altLang="en-US" dirty="0"/>
              <a:t>より情報基盤センターにより</a:t>
            </a:r>
            <a:br>
              <a:rPr lang="en-US" altLang="ja-JP" dirty="0"/>
            </a:br>
            <a:r>
              <a:rPr lang="ja-JP" altLang="en-US" dirty="0"/>
              <a:t>「包括的セキュリティ対策」が実施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北大キャリアセンターの個人情報流出事件がきっかけ</a:t>
            </a:r>
            <a:endParaRPr lang="en-US" altLang="ja-JP" dirty="0"/>
          </a:p>
          <a:p>
            <a:pPr lvl="1">
              <a:defRPr/>
            </a:pPr>
            <a:r>
              <a:rPr lang="en-US" altLang="ja-JP" dirty="0">
                <a:hlinkClick r:id="rId2"/>
              </a:rPr>
              <a:t>http://www.hines.hokudai.ac.jp/security/InboundRestriction/</a:t>
            </a:r>
            <a:endParaRPr lang="ja-JP" altLang="en-US" dirty="0"/>
          </a:p>
          <a:p>
            <a:pPr>
              <a:defRPr/>
            </a:pPr>
            <a:r>
              <a:rPr lang="ja-JP" altLang="en-US" dirty="0"/>
              <a:t>原則、グローバル</a:t>
            </a:r>
            <a:r>
              <a:rPr lang="en-US" altLang="ja-JP" dirty="0"/>
              <a:t>IP</a:t>
            </a:r>
            <a:r>
              <a:rPr lang="ja-JP" altLang="en-US" dirty="0"/>
              <a:t>アドレスを持つホストへの学外からの通信はできない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必要に応じて申請が必要</a:t>
            </a:r>
            <a:endParaRPr lang="en-US" altLang="ja-JP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>
            <a:extLst>
              <a:ext uri="{FF2B5EF4-FFF2-40B4-BE49-F238E27FC236}">
                <a16:creationId xmlns:a16="http://schemas.microsoft.com/office/drawing/2014/main" id="{F0469C82-5714-494D-B756-360741E7A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無線 </a:t>
            </a:r>
            <a:r>
              <a:rPr lang="en-US" altLang="ja-JP" dirty="0"/>
              <a:t>LAN </a:t>
            </a:r>
            <a:r>
              <a:rPr lang="ja-JP" altLang="en-US" dirty="0"/>
              <a:t>ルータ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A405A800-AF72-4C02-9519-C708D1A7F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/>
              <a:t>利用時には必ず </a:t>
            </a:r>
            <a:r>
              <a:rPr lang="en-US" altLang="ja-JP" sz="2800" dirty="0"/>
              <a:t>HINES </a:t>
            </a:r>
            <a:r>
              <a:rPr lang="ja-JP" altLang="en-US" sz="2800" dirty="0"/>
              <a:t>に「</a:t>
            </a:r>
            <a:r>
              <a:rPr lang="en-US" altLang="ja-JP" sz="2800" dirty="0"/>
              <a:t>2 </a:t>
            </a:r>
            <a:r>
              <a:rPr lang="ja-JP" altLang="en-US" sz="2800" dirty="0"/>
              <a:t>次接続申請」を提出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/>
              <a:t>詳細は </a:t>
            </a:r>
            <a:r>
              <a:rPr lang="en-US" altLang="ja-JP" sz="2400" dirty="0">
                <a:solidFill>
                  <a:srgbClr val="FFFF00"/>
                </a:solidFill>
              </a:rPr>
              <a:t>http://www.hines.hokudai.ac.jp/ </a:t>
            </a:r>
            <a:r>
              <a:rPr lang="ja-JP" altLang="en-US" sz="2400" dirty="0"/>
              <a:t>を参照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/>
              <a:t>機能をよく理解してから使用する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/>
              <a:t>パスワード（</a:t>
            </a:r>
            <a:r>
              <a:rPr lang="en-US" altLang="ja-JP" sz="2400" dirty="0" err="1"/>
              <a:t>wep</a:t>
            </a:r>
            <a:r>
              <a:rPr lang="en-US" altLang="ja-JP" sz="2400" dirty="0"/>
              <a:t> </a:t>
            </a:r>
            <a:r>
              <a:rPr lang="ja-JP" altLang="en-US" sz="2400" dirty="0"/>
              <a:t>キー）の設定を正しく行う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/>
              <a:t>パスワードをむやみに公開しない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/>
              <a:t>WDS </a:t>
            </a:r>
            <a:r>
              <a:rPr lang="ja-JP" altLang="en-US" sz="2400" dirty="0"/>
              <a:t>機能（自動的に無線 </a:t>
            </a:r>
            <a:r>
              <a:rPr lang="en-US" altLang="ja-JP" sz="2400" dirty="0"/>
              <a:t>LAN </a:t>
            </a:r>
            <a:r>
              <a:rPr lang="ja-JP" altLang="en-US" sz="2400" dirty="0"/>
              <a:t>ルータと交信する機能）は使用しない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/>
              <a:t>アクセスログをとる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/>
              <a:t>セキュリティ対策を怠ると北大全体のネットワークに被害がおよぶので注意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ja-JP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F795D-90E1-4D69-9C25-A00803A77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P2P</a:t>
            </a:r>
            <a:r>
              <a:rPr lang="ja-JP" altLang="en-US" dirty="0"/>
              <a:t> ソフトウェア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BF047B96-101B-4BCD-BB7B-002B6AA3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2800" dirty="0"/>
              <a:t>P2P </a:t>
            </a:r>
            <a:r>
              <a:rPr lang="ja-JP" altLang="en-US" sz="2800" dirty="0"/>
              <a:t>ソフトウェアって？</a:t>
            </a:r>
            <a:endParaRPr lang="en-US" altLang="ja-JP" sz="2800" dirty="0"/>
          </a:p>
          <a:p>
            <a:pPr lvl="1">
              <a:defRPr/>
            </a:pPr>
            <a:r>
              <a:rPr lang="en-US" altLang="ja-JP" sz="2400" dirty="0" err="1"/>
              <a:t>Perr</a:t>
            </a:r>
            <a:r>
              <a:rPr lang="en-US" altLang="ja-JP" sz="2400" dirty="0"/>
              <a:t> To </a:t>
            </a:r>
            <a:r>
              <a:rPr lang="en-US" altLang="ja-JP" sz="2400" dirty="0" err="1"/>
              <a:t>Perr</a:t>
            </a:r>
            <a:r>
              <a:rPr lang="en-US" altLang="ja-JP" sz="2400" dirty="0"/>
              <a:t> </a:t>
            </a:r>
            <a:r>
              <a:rPr lang="ja-JP" altLang="en-US" sz="2400" dirty="0"/>
              <a:t>（ネットワーク上のコンピュータを</a:t>
            </a:r>
            <a:r>
              <a:rPr lang="en-US" altLang="ja-JP" sz="2400" dirty="0"/>
              <a:t>1</a:t>
            </a:r>
            <a:r>
              <a:rPr lang="ja-JP" altLang="en-US" sz="2400" dirty="0"/>
              <a:t>対１で接続する技術）を利用したソフトウェア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400" dirty="0"/>
              <a:t>例） </a:t>
            </a:r>
            <a:r>
              <a:rPr lang="en-US" altLang="ja-JP" sz="2400" dirty="0"/>
              <a:t>Skype</a:t>
            </a:r>
            <a:r>
              <a:rPr lang="ja-JP" altLang="en-US" sz="2400" dirty="0" err="1"/>
              <a:t>、</a:t>
            </a:r>
            <a:r>
              <a:rPr lang="en-US" altLang="ja-JP" sz="2400" dirty="0" err="1"/>
              <a:t>winny</a:t>
            </a:r>
            <a:r>
              <a:rPr lang="ja-JP" altLang="en-US" sz="2400" dirty="0" err="1"/>
              <a:t>、</a:t>
            </a:r>
            <a:r>
              <a:rPr lang="en-US" altLang="ja-JP" sz="2400" dirty="0"/>
              <a:t>…</a:t>
            </a:r>
          </a:p>
          <a:p>
            <a:pPr lvl="1">
              <a:defRPr/>
            </a:pPr>
            <a:endParaRPr lang="en-US" altLang="ja-JP" sz="2400" dirty="0"/>
          </a:p>
          <a:p>
            <a:pPr>
              <a:defRPr/>
            </a:pPr>
            <a:r>
              <a:rPr lang="ja-JP" altLang="en-US" sz="2800" dirty="0"/>
              <a:t>北大では </a:t>
            </a:r>
            <a:r>
              <a:rPr lang="en-US" altLang="ja-JP" sz="2800" dirty="0"/>
              <a:t>P2P</a:t>
            </a:r>
            <a:r>
              <a:rPr lang="ja-JP" altLang="en-US" sz="2800" dirty="0"/>
              <a:t>ファイル交換ソフトの使用は</a:t>
            </a:r>
            <a:br>
              <a:rPr lang="en-US" altLang="ja-JP" sz="2800" dirty="0"/>
            </a:br>
            <a:r>
              <a:rPr lang="ja-JP" altLang="en-US" sz="2800" dirty="0"/>
              <a:t>禁止されている</a:t>
            </a:r>
            <a:endParaRPr lang="en-US" altLang="ja-JP" sz="2800" dirty="0"/>
          </a:p>
          <a:p>
            <a:pPr lvl="1">
              <a:defRPr/>
            </a:pPr>
            <a:r>
              <a:rPr lang="ja-JP" altLang="en-US" sz="2400" dirty="0"/>
              <a:t>研究目的で </a:t>
            </a:r>
            <a:r>
              <a:rPr lang="en-US" altLang="ja-JP" sz="2400" dirty="0"/>
              <a:t>P2P </a:t>
            </a:r>
            <a:r>
              <a:rPr lang="ja-JP" altLang="en-US" sz="2400" dirty="0"/>
              <a:t>を利用する場合は </a:t>
            </a:r>
            <a:r>
              <a:rPr lang="en-US" altLang="ja-JP" sz="2400" dirty="0"/>
              <a:t>HINES </a:t>
            </a:r>
            <a:r>
              <a:rPr lang="ja-JP" altLang="en-US" sz="2400" dirty="0"/>
              <a:t>に申請</a:t>
            </a:r>
            <a:endParaRPr lang="en-US" altLang="ja-JP" sz="2400" dirty="0"/>
          </a:p>
          <a:p>
            <a:pPr lvl="1">
              <a:defRPr/>
            </a:pPr>
            <a:r>
              <a:rPr lang="en-US" altLang="ja-JP" sz="2000" dirty="0">
                <a:solidFill>
                  <a:srgbClr val="FFFF00"/>
                </a:solidFill>
              </a:rPr>
              <a:t>http://www.hines.hokudai.ac.jp/security/</a:t>
            </a:r>
          </a:p>
          <a:p>
            <a:pPr>
              <a:defRPr/>
            </a:pPr>
            <a:endParaRPr lang="ja-JP" altLang="en-US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4B7CF6A5-39A5-4DBE-92EE-37672B578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困ったときには</a:t>
            </a:r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CB10FB21-45A8-4C7C-AAB6-E60CABD99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4175" y="1484313"/>
            <a:ext cx="8435975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ja-JP" sz="2800" dirty="0"/>
              <a:t>EP </a:t>
            </a:r>
            <a:r>
              <a:rPr lang="ja-JP" altLang="en-US" sz="2800" dirty="0"/>
              <a:t>ネットワークについては・・・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 dirty="0"/>
              <a:t>ネットワーク委員会へ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		</a:t>
            </a:r>
            <a:r>
              <a:rPr lang="en-US" altLang="ja-JP" sz="2000" dirty="0">
                <a:solidFill>
                  <a:srgbClr val="FFFF00"/>
                </a:solidFill>
              </a:rPr>
              <a:t>netcom-query@ep.sci.hokudai.ac.jp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 dirty="0"/>
              <a:t>手引き集を調べる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>
                <a:solidFill>
                  <a:srgbClr val="FFFF00"/>
                </a:solidFill>
              </a:rPr>
              <a:t>		</a:t>
            </a:r>
            <a:r>
              <a:rPr lang="en-US" altLang="ja-JP" sz="2000" dirty="0">
                <a:solidFill>
                  <a:srgbClr val="FFFF00"/>
                </a:solidFill>
              </a:rPr>
              <a:t>http://www.ep.sci.hokudai.ac.jp/~epnetfan/tebiki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 dirty="0"/>
              <a:t>それでもわからないときは，</a:t>
            </a:r>
            <a:r>
              <a:rPr lang="en-US" altLang="ja-JP" sz="2400" dirty="0" err="1">
                <a:solidFill>
                  <a:srgbClr val="FFFF00"/>
                </a:solidFill>
              </a:rPr>
              <a:t>epnetfan</a:t>
            </a:r>
            <a:r>
              <a:rPr lang="en-US" altLang="ja-JP" sz="2400" dirty="0">
                <a:solidFill>
                  <a:srgbClr val="FFFF00"/>
                </a:solidFill>
                <a:latin typeface="Century" pitchFamily="18" charset="0"/>
              </a:rPr>
              <a:t> </a:t>
            </a:r>
            <a:r>
              <a:rPr lang="ja-JP" altLang="en-US" sz="2400" dirty="0"/>
              <a:t>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		毎週金曜 </a:t>
            </a:r>
            <a:r>
              <a:rPr lang="en-US" altLang="ja-JP" sz="1800" dirty="0"/>
              <a:t>16:30</a:t>
            </a:r>
            <a:r>
              <a:rPr lang="ja-JP" altLang="en-US" sz="1800" dirty="0" err="1"/>
              <a:t>，</a:t>
            </a:r>
            <a:r>
              <a:rPr lang="en-US" altLang="ja-JP" sz="1800" dirty="0"/>
              <a:t>8</a:t>
            </a:r>
            <a:r>
              <a:rPr lang="ja-JP" altLang="en-US" sz="1800" dirty="0"/>
              <a:t>号館　</a:t>
            </a:r>
            <a:r>
              <a:rPr lang="en-US" altLang="ja-JP" sz="1800" dirty="0"/>
              <a:t>8-1-07 </a:t>
            </a:r>
            <a:r>
              <a:rPr lang="ja-JP" altLang="en-US" sz="1800" dirty="0"/>
              <a:t>へ</a:t>
            </a:r>
            <a:endParaRPr lang="ja-JP" altLang="en-US" sz="2400" dirty="0"/>
          </a:p>
          <a:p>
            <a:pPr eaLnBrk="1" hangingPunct="1">
              <a:lnSpc>
                <a:spcPct val="80000"/>
              </a:lnSpc>
              <a:defRPr/>
            </a:pPr>
            <a:endParaRPr lang="ja-JP" alt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 dirty="0"/>
              <a:t>情報基盤センター端末（</a:t>
            </a:r>
            <a:r>
              <a:rPr lang="en-US" altLang="ja-JP" sz="2800" dirty="0"/>
              <a:t>ELMS</a:t>
            </a:r>
            <a:r>
              <a:rPr lang="ja-JP" altLang="en-US" sz="2800" dirty="0"/>
              <a:t>）については・・・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 dirty="0"/>
              <a:t>情報基盤センターへ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>
                <a:solidFill>
                  <a:srgbClr val="FFFF00"/>
                </a:solidFill>
              </a:rPr>
              <a:t>		</a:t>
            </a:r>
            <a:r>
              <a:rPr lang="en-US" altLang="ja-JP" sz="2000" dirty="0">
                <a:solidFill>
                  <a:srgbClr val="FFFF00"/>
                </a:solidFill>
              </a:rPr>
              <a:t>http://www.ec.hokudai.ac.jp/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ja-JP" sz="1800" dirty="0"/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 dirty="0"/>
              <a:t>理学サーバについては・・・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ja-JP" altLang="en-US" sz="2400" dirty="0"/>
              <a:t>理学情報システム担当 </a:t>
            </a:r>
            <a:br>
              <a:rPr lang="ja-JP" altLang="en-US" sz="2400" dirty="0"/>
            </a:br>
            <a:r>
              <a:rPr lang="ja-JP" altLang="en-US" sz="2400" dirty="0"/>
              <a:t>  </a:t>
            </a:r>
            <a:r>
              <a:rPr lang="en-US" altLang="ja-JP" sz="2400" dirty="0">
                <a:solidFill>
                  <a:srgbClr val="FFFF00"/>
                </a:solidFill>
              </a:rPr>
              <a:t>account-master@mail.sci.hokudai.ac.jp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B3CAF9AF-537B-4C8A-A11F-66ECCA7EBE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今後のスケジュール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0040E80E-CFF8-4001-B401-C538DF089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533900"/>
          </a:xfrm>
        </p:spPr>
        <p:txBody>
          <a:bodyPr/>
          <a:lstStyle/>
          <a:p>
            <a:pPr eaLnBrk="1" hangingPunct="1">
              <a:defRPr/>
            </a:pPr>
            <a:r>
              <a:rPr kumimoji="0" lang="en-US" altLang="ja-JP" dirty="0"/>
              <a:t>EP DNS / </a:t>
            </a:r>
            <a:r>
              <a:rPr kumimoji="0" lang="ja-JP" altLang="en-US" dirty="0"/>
              <a:t>ユーザー登録更新</a:t>
            </a:r>
          </a:p>
          <a:p>
            <a:pPr lvl="1" eaLnBrk="1" hangingPunct="1">
              <a:defRPr/>
            </a:pPr>
            <a:r>
              <a:rPr lang="en-US" altLang="ja-JP" dirty="0"/>
              <a:t>11/06</a:t>
            </a:r>
            <a:r>
              <a:rPr lang="ja-JP" altLang="en-US" dirty="0"/>
              <a:t>：更新手続き終了</a:t>
            </a:r>
            <a:endParaRPr lang="en-US" altLang="ja-JP" dirty="0"/>
          </a:p>
          <a:p>
            <a:pPr lvl="1" eaLnBrk="1" hangingPunct="1">
              <a:defRPr/>
            </a:pPr>
            <a:r>
              <a:rPr lang="en-US" altLang="ja-JP" dirty="0"/>
              <a:t>12/05</a:t>
            </a:r>
            <a:r>
              <a:rPr lang="ja-JP" altLang="en-US" dirty="0"/>
              <a:t>：未更新の </a:t>
            </a:r>
            <a:r>
              <a:rPr lang="en-US" altLang="ja-JP" dirty="0"/>
              <a:t>DNS </a:t>
            </a:r>
            <a:r>
              <a:rPr lang="ja-JP" altLang="en-US" dirty="0"/>
              <a:t>登録 </a:t>
            </a:r>
            <a:r>
              <a:rPr lang="en-US" altLang="ja-JP" dirty="0"/>
              <a:t>/ </a:t>
            </a:r>
            <a:r>
              <a:rPr lang="ja-JP" altLang="en-US" dirty="0"/>
              <a:t>ユーザの抹消</a:t>
            </a:r>
            <a:endParaRPr lang="en-US" altLang="ja-JP" dirty="0"/>
          </a:p>
          <a:p>
            <a:pPr lvl="1" eaLnBrk="1" hangingPunct="1">
              <a:defRPr/>
            </a:pPr>
            <a:endParaRPr lang="en-US" altLang="ja-JP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14109C05-D447-4466-8870-8D90487D5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>
                <a:solidFill>
                  <a:srgbClr val="F5BC2F"/>
                </a:solidFill>
              </a:rPr>
              <a:t>このガイダンスの目的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90324082-F0B8-4C71-8369-0EDF20BE9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学内ネットワークと管理体制の紹介</a:t>
            </a:r>
            <a:br>
              <a:rPr lang="ja-JP" altLang="en-US"/>
            </a:br>
            <a:endParaRPr lang="ja-JP" altLang="en-US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利用可能なサービス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/>
              <a:t>最低限必要な用語と使い方の解説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ja-JP" altLang="en-US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各種手続きのルールと手順</a:t>
            </a:r>
            <a:br>
              <a:rPr lang="ja-JP" altLang="en-US"/>
            </a:br>
            <a:endParaRPr lang="ja-JP" altLang="en-US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/>
              <a:t>ネットワーク利用上の注意</a:t>
            </a:r>
            <a:br>
              <a:rPr lang="ja-JP" altLang="en-US"/>
            </a:br>
            <a:endParaRPr lang="ja-JP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98C14CC0-9072-4D58-980F-8F8D34CA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852738"/>
            <a:ext cx="8280400" cy="1287462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/>
              <a:t>ネットワークの知識を</a:t>
            </a:r>
            <a:br>
              <a:rPr lang="ja-JP" altLang="en-US" sz="4000"/>
            </a:br>
            <a:r>
              <a:rPr lang="ja-JP" altLang="en-US" sz="4000"/>
              <a:t>深めるために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454D2E13-78FF-4B1F-BC76-7E057775E1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講習会： </a:t>
            </a:r>
            <a:r>
              <a:rPr lang="en-US" altLang="ja-JP"/>
              <a:t>epnetfan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5F8F15E8-04E9-40AE-A85A-74CC2EC59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毎週金曜 </a:t>
            </a:r>
            <a:r>
              <a:rPr lang="en-US" altLang="ja-JP" dirty="0"/>
              <a:t>16:30</a:t>
            </a:r>
            <a:r>
              <a:rPr lang="ja-JP" altLang="en-US" dirty="0"/>
              <a:t>～</a:t>
            </a:r>
            <a:r>
              <a:rPr lang="en-US" altLang="ja-JP" dirty="0"/>
              <a:t>, 8 </a:t>
            </a:r>
            <a:r>
              <a:rPr lang="ja-JP" altLang="en-US" dirty="0"/>
              <a:t>号館 </a:t>
            </a:r>
            <a:r>
              <a:rPr lang="en-US" altLang="ja-JP" dirty="0"/>
              <a:t>8-1-07 </a:t>
            </a:r>
            <a:r>
              <a:rPr lang="ja-JP" altLang="en-US" dirty="0"/>
              <a:t>号室</a:t>
            </a:r>
          </a:p>
          <a:p>
            <a:pPr lvl="1" eaLnBrk="1" hangingPunct="1">
              <a:defRPr/>
            </a:pPr>
            <a:r>
              <a:rPr lang="en-US" altLang="ja-JP" dirty="0">
                <a:solidFill>
                  <a:srgbClr val="FFFF00"/>
                </a:solidFill>
              </a:rPr>
              <a:t>http://www.ep.sci.hokudai.ac.jp/~epnetfan/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ja-JP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ja-JP" altLang="en-US" dirty="0"/>
              <a:t>お互いの知識交換の場</a:t>
            </a:r>
          </a:p>
          <a:p>
            <a:pPr lvl="1" eaLnBrk="1" hangingPunct="1">
              <a:defRPr/>
            </a:pPr>
            <a:r>
              <a:rPr lang="ja-JP" altLang="en-US" dirty="0"/>
              <a:t>初心者から経験者まで</a:t>
            </a:r>
          </a:p>
          <a:p>
            <a:pPr lvl="1" eaLnBrk="1" hangingPunct="1">
              <a:defRPr/>
            </a:pPr>
            <a:r>
              <a:rPr lang="ja-JP" altLang="en-US" dirty="0"/>
              <a:t>学部生・大学院生が参加</a:t>
            </a:r>
            <a:r>
              <a:rPr lang="en-US" altLang="ja-JP" dirty="0"/>
              <a:t>, </a:t>
            </a:r>
            <a:r>
              <a:rPr lang="ja-JP" altLang="en-US" dirty="0"/>
              <a:t>自主的に楽しみながら運営</a:t>
            </a:r>
          </a:p>
          <a:p>
            <a:pPr lvl="1" eaLnBrk="1" hangingPunct="1">
              <a:defRPr/>
            </a:pPr>
            <a:endParaRPr lang="ja-JP" altLang="en-US" dirty="0"/>
          </a:p>
          <a:p>
            <a:pPr eaLnBrk="1" hangingPunct="1">
              <a:defRPr/>
            </a:pPr>
            <a:endParaRPr lang="ja-JP" altLang="en-US" dirty="0"/>
          </a:p>
          <a:p>
            <a:pPr lvl="1" eaLnBrk="1" hangingPunct="1">
              <a:defRPr/>
            </a:pPr>
            <a:endParaRPr lang="en-US" altLang="ja-JP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B459ED55-3B72-41BA-91DA-44282660B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情報実習（</a:t>
            </a:r>
            <a:r>
              <a:rPr lang="en-US" altLang="ja-JP" dirty="0"/>
              <a:t>INEX</a:t>
            </a:r>
            <a:r>
              <a:rPr lang="ja-JP" altLang="en-US" dirty="0"/>
              <a:t>）</a:t>
            </a:r>
          </a:p>
        </p:txBody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45756278-EAED-44EB-8FFC-1C2791E9E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/>
              <a:t>R2 </a:t>
            </a:r>
            <a:r>
              <a:rPr lang="ja-JP" altLang="en-US" dirty="0"/>
              <a:t>年前期　金曜３，４限に開講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dirty="0"/>
              <a:t>8</a:t>
            </a:r>
            <a:r>
              <a:rPr lang="ja-JP" altLang="en-US" dirty="0"/>
              <a:t>号館</a:t>
            </a:r>
            <a:r>
              <a:rPr lang="en-US" altLang="ja-JP" dirty="0"/>
              <a:t>8-1-07</a:t>
            </a:r>
            <a:r>
              <a:rPr lang="ja-JP" altLang="en-US" dirty="0"/>
              <a:t>室にて</a:t>
            </a:r>
            <a:br>
              <a:rPr lang="ja-JP" altLang="en-US" dirty="0"/>
            </a:br>
            <a:endParaRPr lang="ja-JP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/>
              <a:t>情報発信のためのネットワーク活用実習</a:t>
            </a:r>
            <a:br>
              <a:rPr lang="ja-JP" altLang="en-US" dirty="0"/>
            </a:br>
            <a:endParaRPr lang="ja-JP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/>
              <a:t>地球惑星科学科 </a:t>
            </a:r>
            <a:r>
              <a:rPr lang="en-US" altLang="ja-JP" dirty="0"/>
              <a:t>2-4 </a:t>
            </a:r>
            <a:r>
              <a:rPr lang="ja-JP" altLang="en-US" dirty="0"/>
              <a:t>年次の専門科目</a:t>
            </a:r>
            <a:endParaRPr lang="en-US" altLang="ja-JP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7AE8378D-DA45-4370-8387-D9D7221E5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66738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>
                <a:latin typeface="ＭＳ Ｐゴシック" pitchFamily="50" charset="-128"/>
              </a:rPr>
              <a:t>参考文献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D008449-CA6B-46A8-9BF2-0B50BBE09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88375" cy="4114800"/>
          </a:xfrm>
        </p:spPr>
        <p:txBody>
          <a:bodyPr/>
          <a:lstStyle/>
          <a:p>
            <a:pPr eaLnBrk="1" hangingPunct="1"/>
            <a:r>
              <a:rPr lang="ja-JP" altLang="en-US" sz="2800">
                <a:effectLst/>
              </a:rPr>
              <a:t>「インターネット」</a:t>
            </a:r>
            <a:r>
              <a:rPr lang="en-US" altLang="ja-JP" sz="2800">
                <a:effectLst/>
              </a:rPr>
              <a:t>, </a:t>
            </a:r>
            <a:r>
              <a:rPr lang="ja-JP" altLang="en-US" sz="2800">
                <a:effectLst/>
              </a:rPr>
              <a:t>村井純</a:t>
            </a:r>
            <a:r>
              <a:rPr lang="en-US" altLang="ja-JP" sz="2800">
                <a:effectLst/>
              </a:rPr>
              <a:t>, </a:t>
            </a:r>
            <a:r>
              <a:rPr lang="ja-JP" altLang="en-US" sz="2800">
                <a:effectLst/>
              </a:rPr>
              <a:t>岩波新書</a:t>
            </a:r>
            <a:endParaRPr lang="en-US" altLang="ja-JP" sz="2800">
              <a:effectLst/>
            </a:endParaRPr>
          </a:p>
          <a:p>
            <a:pPr eaLnBrk="1" hangingPunct="1"/>
            <a:endParaRPr lang="en-US" altLang="ja-JP" sz="2800">
              <a:effectLst/>
            </a:endParaRPr>
          </a:p>
          <a:p>
            <a:pPr eaLnBrk="1" hangingPunct="1"/>
            <a:r>
              <a:rPr lang="ja-JP" altLang="en-US" sz="2800">
                <a:effectLst/>
              </a:rPr>
              <a:t>「インターネット新時代」</a:t>
            </a:r>
            <a:r>
              <a:rPr lang="en-US" altLang="ja-JP" sz="2800">
                <a:effectLst/>
              </a:rPr>
              <a:t>, </a:t>
            </a:r>
            <a:r>
              <a:rPr lang="ja-JP" altLang="en-US" sz="2800">
                <a:effectLst/>
              </a:rPr>
              <a:t>村井純</a:t>
            </a:r>
            <a:r>
              <a:rPr lang="en-US" altLang="ja-JP" sz="2800">
                <a:effectLst/>
              </a:rPr>
              <a:t>, </a:t>
            </a:r>
            <a:r>
              <a:rPr lang="ja-JP" altLang="en-US" sz="2800">
                <a:effectLst/>
              </a:rPr>
              <a:t>岩波新書</a:t>
            </a:r>
            <a:endParaRPr lang="en-US" altLang="ja-JP" sz="2800">
              <a:effectLst/>
            </a:endParaRPr>
          </a:p>
          <a:p>
            <a:pPr eaLnBrk="1" hangingPunct="1"/>
            <a:endParaRPr lang="en-US" altLang="ja-JP" sz="2800">
              <a:effectLst/>
            </a:endParaRPr>
          </a:p>
          <a:p>
            <a:pPr eaLnBrk="1" hangingPunct="1"/>
            <a:r>
              <a:rPr lang="ja-JP" altLang="en-US" sz="2800">
                <a:effectLst/>
              </a:rPr>
              <a:t>「ブロードバンド時代のインターネットセキュリティ」，　山口英，岩波科学ライブラリ８５，岩波書店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5C801619-5393-475B-AF2E-52D6E9736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参考</a:t>
            </a:r>
            <a:r>
              <a:rPr lang="en-US" altLang="ja-JP"/>
              <a:t>URL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4CE33EAE-1EA9-46FA-9757-9B4CA83A3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362950" cy="4533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/>
              <a:t>EP </a:t>
            </a:r>
            <a:r>
              <a:rPr lang="ja-JP" altLang="en-US" dirty="0"/>
              <a:t>ネットワーク委員会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/>
              <a:t>http://www.ep.sci.hokudai.ac.jp/~netcom/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/>
              <a:t>netcom-query@ep.sci.hokudai.ac.jp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dirty="0"/>
              <a:t>EP DNS/</a:t>
            </a:r>
            <a:r>
              <a:rPr lang="ja-JP" altLang="en-US" dirty="0"/>
              <a:t>ユーザー登録窓口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/>
              <a:t>https://www.ep.sci.hokudai.ac.jp/~epcore/gate.html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dirty="0"/>
              <a:t>「みんなによるみんなのための手引き集」</a:t>
            </a:r>
            <a:endParaRPr lang="ja-JP" altLang="en-US" sz="2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/>
              <a:t>http://www.ep.sci.hokudai.ac.jp/~epnetfan/tebiki.html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800" dirty="0"/>
              <a:t>HINES </a:t>
            </a:r>
            <a:r>
              <a:rPr lang="ja-JP" altLang="en-US" sz="2800" dirty="0"/>
              <a:t>ホームページ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/>
              <a:t>http://www.hines.hokudai.ac.jp/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2DC0D9A3-07E8-4306-8B0E-E1C7B19D41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08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/>
              <a:t>8 </a:t>
            </a:r>
            <a:r>
              <a:rPr lang="ja-JP" altLang="en-US" dirty="0"/>
              <a:t>号館宇宙惑星プライベート </a:t>
            </a:r>
            <a:r>
              <a:rPr lang="en-US" altLang="ja-JP" dirty="0"/>
              <a:t>LAN</a:t>
            </a:r>
            <a:endParaRPr lang="ja-JP" altLang="en-US" dirty="0"/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99AE1BFA-1B82-4A66-A2A8-B9F055481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インターネットとは？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A5FD4521-C4B2-4E03-B17C-9D400AC01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10795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/>
              <a:t>世界中のコンピュータネットワークをつなぐネットワーク</a:t>
            </a:r>
          </a:p>
        </p:txBody>
      </p:sp>
      <p:grpSp>
        <p:nvGrpSpPr>
          <p:cNvPr id="50180" name="Group 39">
            <a:extLst>
              <a:ext uri="{FF2B5EF4-FFF2-40B4-BE49-F238E27FC236}">
                <a16:creationId xmlns:a16="http://schemas.microsoft.com/office/drawing/2014/main" id="{94508146-B502-4710-93DB-6A71CB5EE446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2060575"/>
            <a:ext cx="8280400" cy="4797425"/>
            <a:chOff x="431" y="1298"/>
            <a:chExt cx="5216" cy="3022"/>
          </a:xfrm>
        </p:grpSpPr>
        <p:sp>
          <p:nvSpPr>
            <p:cNvPr id="50181" name="Line 21">
              <a:extLst>
                <a:ext uri="{FF2B5EF4-FFF2-40B4-BE49-F238E27FC236}">
                  <a16:creationId xmlns:a16="http://schemas.microsoft.com/office/drawing/2014/main" id="{A40ACD47-7745-4941-9A5F-60FA7BB9BE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430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2" name="Line 27">
              <a:extLst>
                <a:ext uri="{FF2B5EF4-FFF2-40B4-BE49-F238E27FC236}">
                  <a16:creationId xmlns:a16="http://schemas.microsoft.com/office/drawing/2014/main" id="{7B5DF0C6-4401-41B3-85C9-88B2706E4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6" y="2704"/>
              <a:ext cx="227" cy="2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3" name="Line 26">
              <a:extLst>
                <a:ext uri="{FF2B5EF4-FFF2-40B4-BE49-F238E27FC236}">
                  <a16:creationId xmlns:a16="http://schemas.microsoft.com/office/drawing/2014/main" id="{647D18D9-8DC6-4AFB-AC08-9B32767591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75" y="3929"/>
              <a:ext cx="227" cy="2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4" name="Oval 5">
              <a:extLst>
                <a:ext uri="{FF2B5EF4-FFF2-40B4-BE49-F238E27FC236}">
                  <a16:creationId xmlns:a16="http://schemas.microsoft.com/office/drawing/2014/main" id="{B1536EBE-F809-4D7A-A6FD-50EA825D8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1570"/>
              <a:ext cx="1497" cy="8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85" name="Oval 6">
              <a:extLst>
                <a:ext uri="{FF2B5EF4-FFF2-40B4-BE49-F238E27FC236}">
                  <a16:creationId xmlns:a16="http://schemas.microsoft.com/office/drawing/2014/main" id="{EC5C5108-E3B2-414F-B296-9534E9A8D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1661"/>
              <a:ext cx="1587" cy="108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86" name="Oval 7">
              <a:extLst>
                <a:ext uri="{FF2B5EF4-FFF2-40B4-BE49-F238E27FC236}">
                  <a16:creationId xmlns:a16="http://schemas.microsoft.com/office/drawing/2014/main" id="{7E44DDC5-C6A0-4B26-908C-FA6B2788E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" y="2886"/>
              <a:ext cx="1497" cy="11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87" name="Oval 8">
              <a:extLst>
                <a:ext uri="{FF2B5EF4-FFF2-40B4-BE49-F238E27FC236}">
                  <a16:creationId xmlns:a16="http://schemas.microsoft.com/office/drawing/2014/main" id="{A2B8EFCC-186F-42A3-BEB8-6C7DA9BA4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2614"/>
              <a:ext cx="2632" cy="154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88" name="Line 9">
              <a:extLst>
                <a:ext uri="{FF2B5EF4-FFF2-40B4-BE49-F238E27FC236}">
                  <a16:creationId xmlns:a16="http://schemas.microsoft.com/office/drawing/2014/main" id="{9204823A-C637-47C1-B996-6F5D8DCA4D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4" y="2387"/>
              <a:ext cx="136" cy="49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89" name="Line 10">
              <a:extLst>
                <a:ext uri="{FF2B5EF4-FFF2-40B4-BE49-F238E27FC236}">
                  <a16:creationId xmlns:a16="http://schemas.microsoft.com/office/drawing/2014/main" id="{B35363F3-48FA-4E23-B432-0D84932206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61" y="3430"/>
              <a:ext cx="1089" cy="4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0" name="Line 12">
              <a:extLst>
                <a:ext uri="{FF2B5EF4-FFF2-40B4-BE49-F238E27FC236}">
                  <a16:creationId xmlns:a16="http://schemas.microsoft.com/office/drawing/2014/main" id="{5D91110C-EDC9-46F8-895A-0C9330CE7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79" y="2070"/>
              <a:ext cx="408" cy="4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1" name="Line 13">
              <a:extLst>
                <a:ext uri="{FF2B5EF4-FFF2-40B4-BE49-F238E27FC236}">
                  <a16:creationId xmlns:a16="http://schemas.microsoft.com/office/drawing/2014/main" id="{B1D1A8BD-7FD8-4529-A119-85DF379C3B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39" y="2750"/>
              <a:ext cx="46" cy="1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2" name="Oval 14">
              <a:extLst>
                <a:ext uri="{FF2B5EF4-FFF2-40B4-BE49-F238E27FC236}">
                  <a16:creationId xmlns:a16="http://schemas.microsoft.com/office/drawing/2014/main" id="{448212DE-E507-4A98-8246-EDCEBB30F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840"/>
              <a:ext cx="1134" cy="1134"/>
            </a:xfrm>
            <a:prstGeom prst="ellips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93" name="Oval 16">
              <a:extLst>
                <a:ext uri="{FF2B5EF4-FFF2-40B4-BE49-F238E27FC236}">
                  <a16:creationId xmlns:a16="http://schemas.microsoft.com/office/drawing/2014/main" id="{EC671CC4-C13E-4552-9AEC-F960CB8C4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2840"/>
              <a:ext cx="498" cy="45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94" name="Oval 17">
              <a:extLst>
                <a:ext uri="{FF2B5EF4-FFF2-40B4-BE49-F238E27FC236}">
                  <a16:creationId xmlns:a16="http://schemas.microsoft.com/office/drawing/2014/main" id="{19CE4CC7-C70B-4EAF-94C2-E326C681C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385"/>
              <a:ext cx="498" cy="45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ja-JP" altLang="en-US" sz="1800"/>
            </a:p>
          </p:txBody>
        </p:sp>
        <p:sp>
          <p:nvSpPr>
            <p:cNvPr id="50195" name="Line 18">
              <a:extLst>
                <a:ext uri="{FF2B5EF4-FFF2-40B4-BE49-F238E27FC236}">
                  <a16:creationId xmlns:a16="http://schemas.microsoft.com/office/drawing/2014/main" id="{FF1597A6-DD0F-4F84-A57A-EC84085D45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82" y="3158"/>
              <a:ext cx="137" cy="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6" name="Line 19">
              <a:extLst>
                <a:ext uri="{FF2B5EF4-FFF2-40B4-BE49-F238E27FC236}">
                  <a16:creationId xmlns:a16="http://schemas.microsoft.com/office/drawing/2014/main" id="{5CEF1ED8-8333-4DE2-AE49-D83656B1D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3566"/>
              <a:ext cx="317" cy="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7" name="Line 20">
              <a:extLst>
                <a:ext uri="{FF2B5EF4-FFF2-40B4-BE49-F238E27FC236}">
                  <a16:creationId xmlns:a16="http://schemas.microsoft.com/office/drawing/2014/main" id="{8F5F69AA-C016-4AD6-ACF1-0047B2C8D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3294"/>
              <a:ext cx="46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8" name="Line 22">
              <a:extLst>
                <a:ext uri="{FF2B5EF4-FFF2-40B4-BE49-F238E27FC236}">
                  <a16:creationId xmlns:a16="http://schemas.microsoft.com/office/drawing/2014/main" id="{9E568EE7-71EF-4298-87DE-907616993C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704"/>
              <a:ext cx="45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199" name="Line 23">
              <a:extLst>
                <a:ext uri="{FF2B5EF4-FFF2-40B4-BE49-F238E27FC236}">
                  <a16:creationId xmlns:a16="http://schemas.microsoft.com/office/drawing/2014/main" id="{CFC3D412-415F-4925-AD71-92575426F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702"/>
              <a:ext cx="181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0" name="Line 24">
              <a:extLst>
                <a:ext uri="{FF2B5EF4-FFF2-40B4-BE49-F238E27FC236}">
                  <a16:creationId xmlns:a16="http://schemas.microsoft.com/office/drawing/2014/main" id="{2F0D6C11-40F9-45F4-B62E-0FE49D7E20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91" y="1525"/>
              <a:ext cx="227" cy="22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1" name="Line 25">
              <a:extLst>
                <a:ext uri="{FF2B5EF4-FFF2-40B4-BE49-F238E27FC236}">
                  <a16:creationId xmlns:a16="http://schemas.microsoft.com/office/drawing/2014/main" id="{3BCF422C-E0BF-4FB3-A5E7-06C7A0720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12" y="1480"/>
              <a:ext cx="226" cy="2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2" name="Text Box 28">
              <a:extLst>
                <a:ext uri="{FF2B5EF4-FFF2-40B4-BE49-F238E27FC236}">
                  <a16:creationId xmlns:a16="http://schemas.microsoft.com/office/drawing/2014/main" id="{8B3F4606-615E-4D7D-9C36-672E14B915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" y="2338"/>
              <a:ext cx="14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2400" b="1">
                  <a:solidFill>
                    <a:schemeClr val="tx2"/>
                  </a:solidFill>
                </a:rPr>
                <a:t>北大ネットワーク</a:t>
              </a:r>
            </a:p>
          </p:txBody>
        </p:sp>
        <p:sp>
          <p:nvSpPr>
            <p:cNvPr id="50203" name="Text Box 29">
              <a:extLst>
                <a:ext uri="{FF2B5EF4-FFF2-40B4-BE49-F238E27FC236}">
                  <a16:creationId xmlns:a16="http://schemas.microsoft.com/office/drawing/2014/main" id="{0A331557-7243-4DA6-9686-A85D7A1A6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2931"/>
              <a:ext cx="95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2000" b="1">
                  <a:solidFill>
                    <a:srgbClr val="33CC33"/>
                  </a:solidFill>
                </a:rPr>
                <a:t>学科</a:t>
              </a:r>
              <a:r>
                <a:rPr lang="en-US" altLang="ja-JP" sz="2000" b="1">
                  <a:solidFill>
                    <a:srgbClr val="33CC33"/>
                  </a:solidFill>
                </a:rPr>
                <a:t>/</a:t>
              </a:r>
              <a:r>
                <a:rPr lang="ja-JP" altLang="en-US" sz="2000" b="1">
                  <a:solidFill>
                    <a:srgbClr val="33CC33"/>
                  </a:solidFill>
                </a:rPr>
                <a:t>専攻ネットワーク</a:t>
              </a:r>
            </a:p>
          </p:txBody>
        </p:sp>
        <p:pic>
          <p:nvPicPr>
            <p:cNvPr id="50204" name="Picture 31" descr="b008cut">
              <a:extLst>
                <a:ext uri="{FF2B5EF4-FFF2-40B4-BE49-F238E27FC236}">
                  <a16:creationId xmlns:a16="http://schemas.microsoft.com/office/drawing/2014/main" id="{F87DD622-F92C-4BDB-B33A-14FEF60283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385"/>
              <a:ext cx="461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205" name="Line 32">
              <a:extLst>
                <a:ext uri="{FF2B5EF4-FFF2-40B4-BE49-F238E27FC236}">
                  <a16:creationId xmlns:a16="http://schemas.microsoft.com/office/drawing/2014/main" id="{DC25F911-5BC8-4ADF-B852-0E77DAD97C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0" y="3702"/>
              <a:ext cx="36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206" name="Text Box 34">
              <a:extLst>
                <a:ext uri="{FF2B5EF4-FFF2-40B4-BE49-F238E27FC236}">
                  <a16:creationId xmlns:a16="http://schemas.microsoft.com/office/drawing/2014/main" id="{8AC64404-7258-4B04-A5CB-04B065D29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" y="1298"/>
              <a:ext cx="1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2400" b="1"/>
                <a:t>ネットワーク</a:t>
              </a:r>
              <a:r>
                <a:rPr lang="en-US" altLang="ja-JP" sz="2400" b="1"/>
                <a:t>A</a:t>
              </a:r>
            </a:p>
          </p:txBody>
        </p:sp>
        <p:sp>
          <p:nvSpPr>
            <p:cNvPr id="50207" name="Text Box 35">
              <a:extLst>
                <a:ext uri="{FF2B5EF4-FFF2-40B4-BE49-F238E27FC236}">
                  <a16:creationId xmlns:a16="http://schemas.microsoft.com/office/drawing/2014/main" id="{EBD480B9-AB97-420B-8A8B-447966ADE0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7" y="1389"/>
              <a:ext cx="1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2400" b="1"/>
                <a:t>ネットワーク</a:t>
              </a:r>
              <a:r>
                <a:rPr lang="en-US" altLang="ja-JP" sz="2400" b="1"/>
                <a:t>B</a:t>
              </a:r>
            </a:p>
          </p:txBody>
        </p:sp>
        <p:sp>
          <p:nvSpPr>
            <p:cNvPr id="50208" name="Text Box 36">
              <a:extLst>
                <a:ext uri="{FF2B5EF4-FFF2-40B4-BE49-F238E27FC236}">
                  <a16:creationId xmlns:a16="http://schemas.microsoft.com/office/drawing/2014/main" id="{95A34858-47DE-4BF8-87C5-BF77952A04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3" y="4032"/>
              <a:ext cx="1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2"/>
                </a:buBlip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ja-JP" altLang="en-US" sz="2400" b="1"/>
                <a:t>ネットワーク</a:t>
              </a:r>
              <a:r>
                <a:rPr lang="en-US" altLang="ja-JP" sz="2400" b="1"/>
                <a:t>C</a:t>
              </a:r>
            </a:p>
          </p:txBody>
        </p:sp>
      </p:grp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2096BBE5-7E02-45B6-9E83-A31F7429F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41338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ネットワーク接続ができると</a:t>
            </a:r>
            <a:r>
              <a:rPr lang="en-US" altLang="ja-JP"/>
              <a:t>…</a:t>
            </a:r>
            <a:endParaRPr lang="en-US" altLang="ja-JP">
              <a:latin typeface="ＭＳ Ｐゴシック" pitchFamily="50" charset="-128"/>
            </a:endParaRP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B18F9E05-793C-4092-BBFE-92DF2C090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ホームページの閲覧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電子メールの送受信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データやファイルのやり取り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>
                <a:latin typeface="ＭＳ Ｐゴシック" pitchFamily="50" charset="-128"/>
              </a:rPr>
              <a:t>リモートホストへのログイン</a:t>
            </a:r>
          </a:p>
          <a:p>
            <a:pPr eaLnBrk="1" hangingPunct="1">
              <a:lnSpc>
                <a:spcPct val="90000"/>
              </a:lnSpc>
              <a:defRPr/>
            </a:pPr>
            <a:endParaRPr lang="ja-JP" altLang="en-US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/>
              <a:t>…</a:t>
            </a:r>
            <a:endParaRPr lang="en-US" altLang="ja-JP">
              <a:latin typeface="ＭＳ Ｐゴシック" pitchFamily="50" charset="-128"/>
            </a:endParaRP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887BEB4D-806E-46B0-8093-B9287DE77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4000">
                <a:latin typeface="ＭＳ Ｐゴシック" pitchFamily="50" charset="-128"/>
              </a:rPr>
              <a:t>サーバの例</a:t>
            </a:r>
            <a:r>
              <a:rPr lang="en-US" altLang="ja-JP" sz="4000">
                <a:latin typeface="ＭＳ Ｐゴシック" pitchFamily="50" charset="-128"/>
              </a:rPr>
              <a:t>(1)</a:t>
            </a:r>
            <a:r>
              <a:rPr lang="ja-JP" altLang="en-US" sz="4000">
                <a:latin typeface="ＭＳ Ｐゴシック" pitchFamily="50" charset="-128"/>
              </a:rPr>
              <a:t>：</a:t>
            </a:r>
            <a:r>
              <a:rPr lang="en-US" altLang="ja-JP" sz="4000">
                <a:latin typeface="ＭＳ Ｐゴシック" pitchFamily="50" charset="-128"/>
              </a:rPr>
              <a:t>WWW</a:t>
            </a:r>
            <a:br>
              <a:rPr lang="en-US" altLang="ja-JP" sz="4000">
                <a:latin typeface="ＭＳ Ｐゴシック" pitchFamily="50" charset="-128"/>
              </a:rPr>
            </a:br>
            <a:r>
              <a:rPr lang="en-US" altLang="ja-JP" sz="4000">
                <a:latin typeface="ＭＳ Ｐゴシック" pitchFamily="50" charset="-128"/>
              </a:rPr>
              <a:t>(World Wide Web)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8B268B0C-D472-4429-9722-53A21665FC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5627688" cy="60483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ホームページの掲載・閲覧</a:t>
            </a:r>
          </a:p>
        </p:txBody>
      </p:sp>
      <p:pic>
        <p:nvPicPr>
          <p:cNvPr id="52228" name="Picture 4" descr="server">
            <a:extLst>
              <a:ext uri="{FF2B5EF4-FFF2-40B4-BE49-F238E27FC236}">
                <a16:creationId xmlns:a16="http://schemas.microsoft.com/office/drawing/2014/main" id="{179F0181-1134-48D8-A8D5-6D4594E6C01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2089150"/>
            <a:ext cx="835025" cy="1944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9" name="Text Box 5">
            <a:extLst>
              <a:ext uri="{FF2B5EF4-FFF2-40B4-BE49-F238E27FC236}">
                <a16:creationId xmlns:a16="http://schemas.microsoft.com/office/drawing/2014/main" id="{DB68829F-E062-4B79-BD97-08CCE56E9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249738"/>
            <a:ext cx="2243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WWW</a:t>
            </a:r>
            <a:r>
              <a:rPr lang="ja-JP" altLang="en-US" sz="2400">
                <a:latin typeface="Times New Roman" panose="02020603050405020304" pitchFamily="18" charset="0"/>
              </a:rPr>
              <a:t>サーバー</a:t>
            </a: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DD9AA5EE-16FA-4162-987A-5EACF44D3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178300"/>
            <a:ext cx="166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クライアント</a:t>
            </a:r>
          </a:p>
        </p:txBody>
      </p:sp>
      <p:sp>
        <p:nvSpPr>
          <p:cNvPr id="52231" name="Line 7">
            <a:extLst>
              <a:ext uri="{FF2B5EF4-FFF2-40B4-BE49-F238E27FC236}">
                <a16:creationId xmlns:a16="http://schemas.microsoft.com/office/drawing/2014/main" id="{F0371875-6197-41E9-ADC1-3CBCCBA74D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9113" y="3313113"/>
            <a:ext cx="21336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2232" name="Line 8">
            <a:extLst>
              <a:ext uri="{FF2B5EF4-FFF2-40B4-BE49-F238E27FC236}">
                <a16:creationId xmlns:a16="http://schemas.microsoft.com/office/drawing/2014/main" id="{93393C98-DF44-490E-90A8-3056EE9BD3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62288" y="2889250"/>
            <a:ext cx="21336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3391F2B7-B855-4065-810D-AEB706E0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389313"/>
            <a:ext cx="1368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b="1">
                <a:latin typeface="Times New Roman" panose="02020603050405020304" pitchFamily="18" charset="0"/>
              </a:rPr>
              <a:t>見せて</a:t>
            </a:r>
          </a:p>
        </p:txBody>
      </p:sp>
      <p:sp>
        <p:nvSpPr>
          <p:cNvPr id="52234" name="Text Box 10">
            <a:extLst>
              <a:ext uri="{FF2B5EF4-FFF2-40B4-BE49-F238E27FC236}">
                <a16:creationId xmlns:a16="http://schemas.microsoft.com/office/drawing/2014/main" id="{C2E84665-2B79-492B-BDBB-91FC2B88B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975" y="2306638"/>
            <a:ext cx="815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b="1">
                <a:latin typeface="Times New Roman" panose="02020603050405020304" pitchFamily="18" charset="0"/>
              </a:rPr>
              <a:t>OK</a:t>
            </a:r>
          </a:p>
        </p:txBody>
      </p:sp>
      <p:pic>
        <p:nvPicPr>
          <p:cNvPr id="52235" name="Picture 11" descr="j0195384">
            <a:extLst>
              <a:ext uri="{FF2B5EF4-FFF2-40B4-BE49-F238E27FC236}">
                <a16:creationId xmlns:a16="http://schemas.microsoft.com/office/drawing/2014/main" id="{07E60184-A4DB-42D6-8A46-A81C21965B6F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2378075"/>
            <a:ext cx="1354138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37" name="Rectangle 13">
            <a:extLst>
              <a:ext uri="{FF2B5EF4-FFF2-40B4-BE49-F238E27FC236}">
                <a16:creationId xmlns:a16="http://schemas.microsoft.com/office/drawing/2014/main" id="{CC04D2D7-0CA6-47FA-8A1A-750876D9C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5013325"/>
            <a:ext cx="8351837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ja-JP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</a:rPr>
              <a:t>サーバーの働き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/>
            </a:pPr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</a:rPr>
              <a:t>要求された </a:t>
            </a:r>
            <a:r>
              <a:rPr lang="en-US" altLang="ja-JP" sz="280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</a:rPr>
              <a:t>html </a:t>
            </a:r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</a:rPr>
              <a:t>ファイルを転送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/>
            </a:pPr>
            <a:r>
              <a:rPr lang="ja-JP" alt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</a:rPr>
              <a:t>アクセスコントロール</a:t>
            </a:r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F914F7A9-BAF0-42E7-B94D-5DA7CAEF46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>
                <a:latin typeface="ＭＳ Ｐゴシック" pitchFamily="50" charset="-128"/>
              </a:rPr>
              <a:t>サーバの例</a:t>
            </a:r>
            <a:r>
              <a:rPr lang="en-US" altLang="ja-JP">
                <a:latin typeface="ＭＳ Ｐゴシック" pitchFamily="50" charset="-128"/>
              </a:rPr>
              <a:t>(2)</a:t>
            </a:r>
            <a:r>
              <a:rPr lang="ja-JP" altLang="en-US">
                <a:latin typeface="ＭＳ Ｐゴシック" pitchFamily="50" charset="-128"/>
              </a:rPr>
              <a:t>：電子メール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91902B89-686F-43E5-B4B5-C90A224ECB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1775" cy="45339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800">
                <a:latin typeface="ＭＳ Ｐゴシック" pitchFamily="50" charset="-128"/>
              </a:rPr>
              <a:t>計算機を介した手紙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ja-JP" sz="2800">
              <a:latin typeface="ＭＳ Ｐゴシック" pitchFamily="50" charset="-128"/>
            </a:endParaRPr>
          </a:p>
        </p:txBody>
      </p:sp>
      <p:pic>
        <p:nvPicPr>
          <p:cNvPr id="53252" name="Picture 4" descr="server">
            <a:extLst>
              <a:ext uri="{FF2B5EF4-FFF2-40B4-BE49-F238E27FC236}">
                <a16:creationId xmlns:a16="http://schemas.microsoft.com/office/drawing/2014/main" id="{448458F8-2E5C-4698-8A23-6B014121A631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3141663"/>
            <a:ext cx="1298575" cy="3024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3" name="Line 5">
            <a:extLst>
              <a:ext uri="{FF2B5EF4-FFF2-40B4-BE49-F238E27FC236}">
                <a16:creationId xmlns:a16="http://schemas.microsoft.com/office/drawing/2014/main" id="{2D45F808-8758-4514-8474-7A785BDCE7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90900" y="5486400"/>
            <a:ext cx="2362200" cy="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3254" name="Text Box 6">
            <a:extLst>
              <a:ext uri="{FF2B5EF4-FFF2-40B4-BE49-F238E27FC236}">
                <a16:creationId xmlns:a16="http://schemas.microsoft.com/office/drawing/2014/main" id="{95377F4A-5A47-4F0D-8381-137ECE1D6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76800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b="1">
                <a:latin typeface="Times New Roman" panose="02020603050405020304" pitchFamily="18" charset="0"/>
              </a:rPr>
              <a:t>これ、おくって</a:t>
            </a:r>
          </a:p>
        </p:txBody>
      </p:sp>
      <p:sp>
        <p:nvSpPr>
          <p:cNvPr id="53255" name="Line 7">
            <a:extLst>
              <a:ext uri="{FF2B5EF4-FFF2-40B4-BE49-F238E27FC236}">
                <a16:creationId xmlns:a16="http://schemas.microsoft.com/office/drawing/2014/main" id="{18E5ED70-E1CA-43DB-9C4C-15BDE3F10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1447800"/>
            <a:ext cx="4876800" cy="2362200"/>
          </a:xfrm>
          <a:prstGeom prst="line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3256" name="Text Box 8">
            <a:extLst>
              <a:ext uri="{FF2B5EF4-FFF2-40B4-BE49-F238E27FC236}">
                <a16:creationId xmlns:a16="http://schemas.microsoft.com/office/drawing/2014/main" id="{ABB95437-78A3-4029-8375-5F618767E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2849563"/>
            <a:ext cx="9810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b="1">
                <a:latin typeface="Times New Roman" panose="02020603050405020304" pitchFamily="18" charset="0"/>
              </a:rPr>
              <a:t>はい</a:t>
            </a:r>
          </a:p>
        </p:txBody>
      </p:sp>
      <p:pic>
        <p:nvPicPr>
          <p:cNvPr id="53257" name="Picture 9" descr="BD04914_">
            <a:extLst>
              <a:ext uri="{FF2B5EF4-FFF2-40B4-BE49-F238E27FC236}">
                <a16:creationId xmlns:a16="http://schemas.microsoft.com/office/drawing/2014/main" id="{1B8F4520-251B-48C4-A2F9-E80263D5D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733800"/>
            <a:ext cx="198120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8" name="Text Box 10">
            <a:extLst>
              <a:ext uri="{FF2B5EF4-FFF2-40B4-BE49-F238E27FC236}">
                <a16:creationId xmlns:a16="http://schemas.microsoft.com/office/drawing/2014/main" id="{E82F41F3-FA99-4FB6-92B2-B57A45CBA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400800"/>
            <a:ext cx="2198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メールサーバー</a:t>
            </a:r>
          </a:p>
        </p:txBody>
      </p:sp>
      <p:sp>
        <p:nvSpPr>
          <p:cNvPr id="53259" name="Text Box 11">
            <a:extLst>
              <a:ext uri="{FF2B5EF4-FFF2-40B4-BE49-F238E27FC236}">
                <a16:creationId xmlns:a16="http://schemas.microsoft.com/office/drawing/2014/main" id="{8F5B3637-3A15-45CE-A91F-3D3728E3D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00800"/>
            <a:ext cx="166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クライアント</a:t>
            </a:r>
          </a:p>
        </p:txBody>
      </p:sp>
      <p:pic>
        <p:nvPicPr>
          <p:cNvPr id="53260" name="Picture 12" descr="j0195384">
            <a:extLst>
              <a:ext uri="{FF2B5EF4-FFF2-40B4-BE49-F238E27FC236}">
                <a16:creationId xmlns:a16="http://schemas.microsoft.com/office/drawing/2014/main" id="{1738A295-C168-4A80-A247-8DB01F25C50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0725" y="4100513"/>
            <a:ext cx="1730375" cy="187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3A2E1750-4EB0-440C-A975-8E362B7BA3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90763"/>
            <a:ext cx="8229600" cy="21463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/>
              <a:t>学内ネットワークと</a:t>
            </a:r>
            <a:br>
              <a:rPr lang="ja-JP" altLang="en-US"/>
            </a:br>
            <a:r>
              <a:rPr lang="ja-JP" altLang="en-US"/>
              <a:t>その管理体制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Program Files\Microsoft Office\MEDIA\CAGCAT10\j0205462.wmf">
            <a:extLst>
              <a:ext uri="{FF2B5EF4-FFF2-40B4-BE49-F238E27FC236}">
                <a16:creationId xmlns:a16="http://schemas.microsoft.com/office/drawing/2014/main" id="{5F845F07-8940-4EB5-9264-794D17CC9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11413"/>
            <a:ext cx="181927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8596182D-3C5B-4404-BF1E-DFE1BDF44035}"/>
              </a:ext>
            </a:extLst>
          </p:cNvPr>
          <p:cNvCxnSpPr/>
          <p:nvPr/>
        </p:nvCxnSpPr>
        <p:spPr>
          <a:xfrm>
            <a:off x="395288" y="1916113"/>
            <a:ext cx="244792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57A6553D-D879-4235-81C9-B6E46B372B0B}"/>
              </a:ext>
            </a:extLst>
          </p:cNvPr>
          <p:cNvCxnSpPr/>
          <p:nvPr/>
        </p:nvCxnSpPr>
        <p:spPr>
          <a:xfrm rot="5400000">
            <a:off x="1366837" y="2168526"/>
            <a:ext cx="50482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テキスト ボックス 14">
            <a:extLst>
              <a:ext uri="{FF2B5EF4-FFF2-40B4-BE49-F238E27FC236}">
                <a16:creationId xmlns:a16="http://schemas.microsoft.com/office/drawing/2014/main" id="{2DEED7F8-924E-49D2-8DE0-46A176057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1219200"/>
            <a:ext cx="21002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4400">
                <a:solidFill>
                  <a:srgbClr val="FFC000"/>
                </a:solidFill>
              </a:rPr>
              <a:t>Internet</a:t>
            </a:r>
            <a:endParaRPr lang="ja-JP" altLang="en-US" sz="4400">
              <a:solidFill>
                <a:srgbClr val="FFC000"/>
              </a:solidFill>
            </a:endParaRPr>
          </a:p>
        </p:txBody>
      </p:sp>
      <p:sp>
        <p:nvSpPr>
          <p:cNvPr id="9222" name="テキスト ボックス 15">
            <a:extLst>
              <a:ext uri="{FF2B5EF4-FFF2-40B4-BE49-F238E27FC236}">
                <a16:creationId xmlns:a16="http://schemas.microsoft.com/office/drawing/2014/main" id="{54B09A1D-ECC9-41C5-9C25-09ABABBD6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149725"/>
            <a:ext cx="3263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/>
              <a:t>情報基盤センター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BE184F6-DBDA-40C3-A19E-BE8E4C059A61}"/>
              </a:ext>
            </a:extLst>
          </p:cNvPr>
          <p:cNvCxnSpPr/>
          <p:nvPr/>
        </p:nvCxnSpPr>
        <p:spPr>
          <a:xfrm rot="5400000">
            <a:off x="1476375" y="4221163"/>
            <a:ext cx="446405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7279E9D-3D40-4E20-A1AC-C5DA5989BCC2}"/>
              </a:ext>
            </a:extLst>
          </p:cNvPr>
          <p:cNvCxnSpPr/>
          <p:nvPr/>
        </p:nvCxnSpPr>
        <p:spPr>
          <a:xfrm>
            <a:off x="2555875" y="3357563"/>
            <a:ext cx="1152525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テキスト ボックス 21">
            <a:extLst>
              <a:ext uri="{FF2B5EF4-FFF2-40B4-BE49-F238E27FC236}">
                <a16:creationId xmlns:a16="http://schemas.microsoft.com/office/drawing/2014/main" id="{8E0030E3-F0C5-45FC-9C1F-E1538BB40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373688"/>
            <a:ext cx="1439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>
                <a:solidFill>
                  <a:srgbClr val="FFFF00"/>
                </a:solidFill>
              </a:rPr>
              <a:t>HINES</a:t>
            </a:r>
            <a:endParaRPr lang="ja-JP" altLang="en-US">
              <a:solidFill>
                <a:srgbClr val="FFFF00"/>
              </a:solidFill>
            </a:endParaRPr>
          </a:p>
        </p:txBody>
      </p:sp>
      <p:pic>
        <p:nvPicPr>
          <p:cNvPr id="9226" name="Picture 3" descr="C:\Users\odakker\AppData\Local\Microsoft\Windows\Temporary Internet Files\Content.IE5\RH3Y2NWY\MC900079071[1].wmf">
            <a:extLst>
              <a:ext uri="{FF2B5EF4-FFF2-40B4-BE49-F238E27FC236}">
                <a16:creationId xmlns:a16="http://schemas.microsoft.com/office/drawing/2014/main" id="{EFC5C2EB-2C43-4050-85F3-17A49BF81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598613"/>
            <a:ext cx="1544637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4" descr="C:\Users\odakker\AppData\Local\Microsoft\Windows\Temporary Internet Files\Content.IE5\4JWGWM6I\MC900391354[1].wmf">
            <a:extLst>
              <a:ext uri="{FF2B5EF4-FFF2-40B4-BE49-F238E27FC236}">
                <a16:creationId xmlns:a16="http://schemas.microsoft.com/office/drawing/2014/main" id="{E12B699C-4446-47E4-A21E-FC378E826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68675"/>
            <a:ext cx="1516062" cy="12842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5" descr="C:\Users\odakker\AppData\Local\Microsoft\Windows\Temporary Internet Files\Content.IE5\CEGS00UN\MC900308242[1].wmf">
            <a:extLst>
              <a:ext uri="{FF2B5EF4-FFF2-40B4-BE49-F238E27FC236}">
                <a16:creationId xmlns:a16="http://schemas.microsoft.com/office/drawing/2014/main" id="{9AEB5D89-A7D0-47A7-931F-12E745927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8963" y="5210175"/>
            <a:ext cx="18288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A43FAAF-EDB7-4B0E-A025-9138F6728F66}"/>
              </a:ext>
            </a:extLst>
          </p:cNvPr>
          <p:cNvCxnSpPr/>
          <p:nvPr/>
        </p:nvCxnSpPr>
        <p:spPr>
          <a:xfrm>
            <a:off x="3708400" y="2349500"/>
            <a:ext cx="79216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F5D421C-A940-4CF2-8B3B-8C20EA5BB852}"/>
              </a:ext>
            </a:extLst>
          </p:cNvPr>
          <p:cNvCxnSpPr/>
          <p:nvPr/>
        </p:nvCxnSpPr>
        <p:spPr>
          <a:xfrm>
            <a:off x="3708400" y="4005263"/>
            <a:ext cx="79216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01C51B38-B3B8-4FD4-B6E6-DBAFADC9FB9D}"/>
              </a:ext>
            </a:extLst>
          </p:cNvPr>
          <p:cNvCxnSpPr/>
          <p:nvPr/>
        </p:nvCxnSpPr>
        <p:spPr>
          <a:xfrm>
            <a:off x="3708400" y="5876925"/>
            <a:ext cx="8636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2" name="テキスト ボックス 30">
            <a:extLst>
              <a:ext uri="{FF2B5EF4-FFF2-40B4-BE49-F238E27FC236}">
                <a16:creationId xmlns:a16="http://schemas.microsoft.com/office/drawing/2014/main" id="{43621E0A-65DF-4137-8CBE-10F12F57F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78130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/>
              <a:t>工学部</a:t>
            </a:r>
          </a:p>
        </p:txBody>
      </p:sp>
      <p:sp>
        <p:nvSpPr>
          <p:cNvPr id="9233" name="テキスト ボックス 31">
            <a:extLst>
              <a:ext uri="{FF2B5EF4-FFF2-40B4-BE49-F238E27FC236}">
                <a16:creationId xmlns:a16="http://schemas.microsoft.com/office/drawing/2014/main" id="{57954C7F-1FDD-4C2B-906E-2C09C3C51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8" y="4581525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/>
              <a:t>文学部</a:t>
            </a:r>
          </a:p>
        </p:txBody>
      </p:sp>
      <p:sp>
        <p:nvSpPr>
          <p:cNvPr id="9234" name="テキスト ボックス 32">
            <a:extLst>
              <a:ext uri="{FF2B5EF4-FFF2-40B4-BE49-F238E27FC236}">
                <a16:creationId xmlns:a16="http://schemas.microsoft.com/office/drawing/2014/main" id="{7BA1EA31-E39F-405A-9305-2D5921537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6423025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/>
              <a:t>理学部</a:t>
            </a:r>
          </a:p>
        </p:txBody>
      </p:sp>
      <p:pic>
        <p:nvPicPr>
          <p:cNvPr id="9235" name="Picture 6" descr="C:\Users\odakker\AppData\Local\Microsoft\Windows\Temporary Internet Files\Content.IE5\J0KCACOJ\MC900293026[1].wmf">
            <a:extLst>
              <a:ext uri="{FF2B5EF4-FFF2-40B4-BE49-F238E27FC236}">
                <a16:creationId xmlns:a16="http://schemas.microsoft.com/office/drawing/2014/main" id="{44A7B55C-5154-4524-801A-DD47ECC91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538" y="5157788"/>
            <a:ext cx="1276350" cy="12763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Picture 7" descr="C:\Users\odakker\AppData\Local\Microsoft\Windows\Temporary Internet Files\Content.IE5\RH3Y2NWY\MC900308367[1].wmf">
            <a:extLst>
              <a:ext uri="{FF2B5EF4-FFF2-40B4-BE49-F238E27FC236}">
                <a16:creationId xmlns:a16="http://schemas.microsoft.com/office/drawing/2014/main" id="{9C10F298-686B-4C7E-810C-62C868A1E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373188"/>
            <a:ext cx="1295400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7" name="Picture 8" descr="C:\Users\odakker\AppData\Local\Microsoft\Windows\Temporary Internet Files\Content.IE5\4JWGWM6I\MC900029975[1].wmf">
            <a:extLst>
              <a:ext uri="{FF2B5EF4-FFF2-40B4-BE49-F238E27FC236}">
                <a16:creationId xmlns:a16="http://schemas.microsoft.com/office/drawing/2014/main" id="{73771B99-E758-4C28-8F4B-83229F5C2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3213100"/>
            <a:ext cx="11572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E78E04D1-5090-46EA-A7CD-0F37B5F6B39E}"/>
              </a:ext>
            </a:extLst>
          </p:cNvPr>
          <p:cNvCxnSpPr/>
          <p:nvPr/>
        </p:nvCxnSpPr>
        <p:spPr>
          <a:xfrm rot="5400000">
            <a:off x="4284663" y="4221163"/>
            <a:ext cx="446405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A643DC47-9454-47E9-982F-327E66718C99}"/>
              </a:ext>
            </a:extLst>
          </p:cNvPr>
          <p:cNvCxnSpPr/>
          <p:nvPr/>
        </p:nvCxnSpPr>
        <p:spPr>
          <a:xfrm>
            <a:off x="5940425" y="5949950"/>
            <a:ext cx="100806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A9DDA9A4-8CDD-47F2-B368-699FAC731F2D}"/>
              </a:ext>
            </a:extLst>
          </p:cNvPr>
          <p:cNvCxnSpPr/>
          <p:nvPr/>
        </p:nvCxnSpPr>
        <p:spPr>
          <a:xfrm>
            <a:off x="6516688" y="4005263"/>
            <a:ext cx="6477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9ABFA11-9B5E-47A1-ABDA-7E9870BE09AC}"/>
              </a:ext>
            </a:extLst>
          </p:cNvPr>
          <p:cNvCxnSpPr/>
          <p:nvPr/>
        </p:nvCxnSpPr>
        <p:spPr>
          <a:xfrm>
            <a:off x="6516688" y="2349500"/>
            <a:ext cx="57626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タイトル 50">
            <a:extLst>
              <a:ext uri="{FF2B5EF4-FFF2-40B4-BE49-F238E27FC236}">
                <a16:creationId xmlns:a16="http://schemas.microsoft.com/office/drawing/2014/main" id="{61FE1FF5-8BAA-4606-99A3-89EE3F1B9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北大のネットワーク</a:t>
            </a:r>
          </a:p>
        </p:txBody>
      </p:sp>
      <p:sp>
        <p:nvSpPr>
          <p:cNvPr id="9243" name="テキスト ボックス 51">
            <a:extLst>
              <a:ext uri="{FF2B5EF4-FFF2-40B4-BE49-F238E27FC236}">
                <a16:creationId xmlns:a16="http://schemas.microsoft.com/office/drawing/2014/main" id="{63E413EB-04D6-495A-8BF0-E87A6F15E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7975" y="2708275"/>
            <a:ext cx="1011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/>
              <a:t>４号館</a:t>
            </a:r>
          </a:p>
        </p:txBody>
      </p:sp>
      <p:sp>
        <p:nvSpPr>
          <p:cNvPr id="9244" name="テキスト ボックス 52">
            <a:extLst>
              <a:ext uri="{FF2B5EF4-FFF2-40B4-BE49-F238E27FC236}">
                <a16:creationId xmlns:a16="http://schemas.microsoft.com/office/drawing/2014/main" id="{8C6DAA31-DE71-4B77-8D47-185474834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4335463"/>
            <a:ext cx="1009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/>
              <a:t>６号館</a:t>
            </a:r>
          </a:p>
        </p:txBody>
      </p:sp>
      <p:sp>
        <p:nvSpPr>
          <p:cNvPr id="9245" name="テキスト ボックス 53">
            <a:extLst>
              <a:ext uri="{FF2B5EF4-FFF2-40B4-BE49-F238E27FC236}">
                <a16:creationId xmlns:a16="http://schemas.microsoft.com/office/drawing/2014/main" id="{6F450AE5-6107-4F03-B32D-0A7CCE5AA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351588"/>
            <a:ext cx="1009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400"/>
              <a:t>８号館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1A2A6B63-68C0-4CAF-A115-9F6B4AA70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北大のネットワーク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764CBA06-673B-4A6E-9F6C-9A218A904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5750"/>
            <a:ext cx="8435975" cy="52578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全学ネットワークシステム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情報環境推進本部情報推進課が運営ポリシーを決定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その下部組織である</a:t>
            </a:r>
            <a:r>
              <a:rPr lang="en-US" altLang="ja-JP" sz="2400" dirty="0">
                <a:latin typeface="ＭＳ Ｐゴシック" pitchFamily="50" charset="-128"/>
              </a:rPr>
              <a:t>IT</a:t>
            </a:r>
            <a:r>
              <a:rPr lang="ja-JP" altLang="en-US" sz="2400">
                <a:latin typeface="ＭＳ Ｐゴシック" pitchFamily="50" charset="-128"/>
              </a:rPr>
              <a:t>推進グループ情報ネットワークチームと情報セキュリティチームが管理・運用を担う</a:t>
            </a:r>
            <a:endParaRPr lang="ja-JP" altLang="en-US" sz="2400" dirty="0">
              <a:latin typeface="ＭＳ Ｐゴシック" pitchFamily="50" charset="-128"/>
            </a:endParaRPr>
          </a:p>
          <a:p>
            <a:pPr eaLnBrk="1" hangingPunct="1">
              <a:defRPr/>
            </a:pPr>
            <a:endParaRPr lang="en-US" altLang="ja-JP" sz="2800" dirty="0">
              <a:latin typeface="ＭＳ Ｐゴシック" pitchFamily="50" charset="-128"/>
            </a:endParaRPr>
          </a:p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理学のネットワーク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理学研究院</a:t>
            </a:r>
            <a:r>
              <a:rPr lang="en-US" altLang="ja-JP" sz="2400" dirty="0">
                <a:latin typeface="ＭＳ Ｐゴシック" pitchFamily="50" charset="-128"/>
              </a:rPr>
              <a:t>/</a:t>
            </a:r>
            <a:r>
              <a:rPr lang="ja-JP" altLang="en-US" sz="2400" dirty="0">
                <a:latin typeface="ＭＳ Ｐゴシック" pitchFamily="50" charset="-128"/>
              </a:rPr>
              <a:t>学院、学科内の配線を管理</a:t>
            </a:r>
          </a:p>
          <a:p>
            <a:pPr lvl="1" eaLnBrk="1" hangingPunct="1">
              <a:defRPr/>
            </a:pPr>
            <a:endParaRPr lang="ja-JP" altLang="en-US" sz="2400" dirty="0">
              <a:latin typeface="ＭＳ Ｐゴシック" pitchFamily="50" charset="-128"/>
            </a:endParaRPr>
          </a:p>
          <a:p>
            <a:pPr eaLnBrk="1" hangingPunct="1">
              <a:defRPr/>
            </a:pPr>
            <a:r>
              <a:rPr lang="ja-JP" altLang="en-US" sz="2800" dirty="0">
                <a:latin typeface="ＭＳ Ｐゴシック" pitchFamily="50" charset="-128"/>
              </a:rPr>
              <a:t>各建物のネットワーク</a:t>
            </a:r>
          </a:p>
          <a:p>
            <a:pPr lvl="1" eaLnBrk="1" hangingPunct="1">
              <a:defRPr/>
            </a:pPr>
            <a:r>
              <a:rPr lang="ja-JP" altLang="en-US" sz="2400" dirty="0">
                <a:latin typeface="ＭＳ Ｐゴシック" pitchFamily="50" charset="-128"/>
              </a:rPr>
              <a:t>各号館 </a:t>
            </a:r>
            <a:r>
              <a:rPr lang="en-US" altLang="ja-JP" sz="2400" dirty="0">
                <a:latin typeface="ＭＳ Ｐゴシック" pitchFamily="50" charset="-128"/>
              </a:rPr>
              <a:t>HINES </a:t>
            </a:r>
            <a:r>
              <a:rPr lang="ja-JP" altLang="en-US" sz="2400" dirty="0">
                <a:latin typeface="ＭＳ Ｐゴシック" pitchFamily="50" charset="-128"/>
              </a:rPr>
              <a:t>ハブから研究室入口までを管理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ja-JP" altLang="en-US" sz="2400" dirty="0">
                <a:latin typeface="ＭＳ Ｐゴシック" pitchFamily="50" charset="-128"/>
              </a:rPr>
              <a:t>　　　　　　　　　　　　　　　　　　　　　　　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CC848-0F19-4978-9772-32A3AE1E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HINES Hub</a:t>
            </a:r>
            <a:r>
              <a:rPr lang="ja-JP" altLang="en-US" dirty="0"/>
              <a:t>の例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C7B8F2F9-2FD5-4C83-A5A6-E3532AC553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539875"/>
            <a:ext cx="3670300" cy="275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>
            <a:extLst>
              <a:ext uri="{FF2B5EF4-FFF2-40B4-BE49-F238E27FC236}">
                <a16:creationId xmlns:a16="http://schemas.microsoft.com/office/drawing/2014/main" id="{E9E050D9-EB7F-4CFD-8B03-C49BEEF34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3213100"/>
            <a:ext cx="41402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6D7FBED2-F5BF-4920-8A80-1E6DB4C62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関連するサーバ</a:t>
            </a:r>
            <a:r>
              <a:rPr lang="en-US" altLang="ja-JP"/>
              <a:t>/</a:t>
            </a:r>
            <a:r>
              <a:rPr lang="ja-JP" altLang="en-US"/>
              <a:t>端末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5310CF8F-1BE8-4C3C-BB9B-A18701399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5750"/>
            <a:ext cx="843597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latin typeface="ＭＳ Ｐゴシック" pitchFamily="50" charset="-128"/>
              </a:rPr>
              <a:t>理学サーバ（理学情報システム）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教員</a:t>
            </a:r>
            <a:r>
              <a:rPr lang="en-US" altLang="ja-JP" sz="2400" dirty="0">
                <a:latin typeface="ＭＳ Ｐゴシック" pitchFamily="50" charset="-128"/>
              </a:rPr>
              <a:t>, </a:t>
            </a:r>
            <a:r>
              <a:rPr lang="ja-JP" altLang="en-US" sz="2400" dirty="0">
                <a:latin typeface="ＭＳ Ｐゴシック" pitchFamily="50" charset="-128"/>
              </a:rPr>
              <a:t>大学院生、学部生にメールアカウントを発行</a:t>
            </a:r>
            <a:endParaRPr lang="en-US" altLang="ja-JP" sz="2400" dirty="0">
              <a:latin typeface="ＭＳ Ｐゴシック" pitchFamily="50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管理は理学研究院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ja-JP" altLang="en-US" sz="2400" dirty="0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800" dirty="0">
                <a:latin typeface="ＭＳ Ｐゴシック" pitchFamily="50" charset="-128"/>
              </a:rPr>
              <a:t>EP </a:t>
            </a:r>
            <a:r>
              <a:rPr lang="ja-JP" altLang="en-US" sz="2800" dirty="0">
                <a:latin typeface="ＭＳ Ｐゴシック" pitchFamily="50" charset="-128"/>
              </a:rPr>
              <a:t>サーバ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400" dirty="0">
                <a:latin typeface="ＭＳ Ｐゴシック" pitchFamily="50" charset="-128"/>
              </a:rPr>
              <a:t>EP</a:t>
            </a:r>
            <a:r>
              <a:rPr lang="ja-JP" altLang="en-US" sz="2400" dirty="0">
                <a:latin typeface="ＭＳ Ｐゴシック" pitchFamily="50" charset="-128"/>
              </a:rPr>
              <a:t>ネットワークのためのサーバ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管理は </a:t>
            </a:r>
            <a:r>
              <a:rPr lang="en-US" altLang="ja-JP" sz="2400" dirty="0">
                <a:solidFill>
                  <a:srgbClr val="FFFF00"/>
                </a:solidFill>
                <a:latin typeface="ＭＳ Ｐゴシック" pitchFamily="50" charset="-128"/>
              </a:rPr>
              <a:t>EP </a:t>
            </a: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ネットワーク委員会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ja-JP" altLang="en-US" sz="2400" dirty="0"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800" dirty="0">
                <a:latin typeface="ＭＳ Ｐゴシック" pitchFamily="50" charset="-128"/>
              </a:rPr>
              <a:t>情報基盤センター端末</a:t>
            </a:r>
            <a:r>
              <a:rPr lang="en-US" altLang="ja-JP" sz="2800" dirty="0">
                <a:latin typeface="ＭＳ Ｐゴシック" pitchFamily="50" charset="-128"/>
              </a:rPr>
              <a:t>(ELMS, 8-1-04 </a:t>
            </a:r>
            <a:r>
              <a:rPr lang="ja-JP" altLang="en-US" sz="2800" dirty="0">
                <a:latin typeface="ＭＳ Ｐゴシック" pitchFamily="50" charset="-128"/>
              </a:rPr>
              <a:t>号室</a:t>
            </a:r>
            <a:r>
              <a:rPr lang="en-US" altLang="ja-JP" sz="2800" dirty="0">
                <a:latin typeface="ＭＳ Ｐゴシック" pitchFamily="50" charset="-128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latin typeface="ＭＳ Ｐゴシック" pitchFamily="50" charset="-128"/>
              </a:rPr>
              <a:t>学部生、大学院生の教育用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400" dirty="0">
                <a:solidFill>
                  <a:srgbClr val="FFFF00"/>
                </a:solidFill>
                <a:latin typeface="ＭＳ Ｐゴシック" pitchFamily="50" charset="-128"/>
              </a:rPr>
              <a:t>管理は情報基盤センター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10">
      <a:dk1>
        <a:srgbClr val="00008A"/>
      </a:dk1>
      <a:lt1>
        <a:srgbClr val="FFFFFF"/>
      </a:lt1>
      <a:dk2>
        <a:srgbClr val="000099"/>
      </a:dk2>
      <a:lt2>
        <a:srgbClr val="FFCC00"/>
      </a:lt2>
      <a:accent1>
        <a:srgbClr val="0099FF"/>
      </a:accent1>
      <a:accent2>
        <a:srgbClr val="00007A"/>
      </a:accent2>
      <a:accent3>
        <a:srgbClr val="AAAACA"/>
      </a:accent3>
      <a:accent4>
        <a:srgbClr val="DADADA"/>
      </a:accent4>
      <a:accent5>
        <a:srgbClr val="AACAFF"/>
      </a:accent5>
      <a:accent6>
        <a:srgbClr val="00006E"/>
      </a:accent6>
      <a:hlink>
        <a:srgbClr val="EAEAEA"/>
      </a:hlink>
      <a:folHlink>
        <a:srgbClr val="FFCC00"/>
      </a:folHlink>
    </a:clrScheme>
    <a:fontScheme name="Digital Dot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10">
        <a:dk1>
          <a:srgbClr val="00008A"/>
        </a:dk1>
        <a:lt1>
          <a:srgbClr val="FFFFFF"/>
        </a:lt1>
        <a:dk2>
          <a:srgbClr val="000099"/>
        </a:dk2>
        <a:lt2>
          <a:srgbClr val="FFCC00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2839</TotalTime>
  <Words>2271</Words>
  <Application>Microsoft Office PowerPoint</Application>
  <PresentationFormat>画面に合わせる (4:3)</PresentationFormat>
  <Paragraphs>362</Paragraphs>
  <Slides>49</Slides>
  <Notes>0</Notes>
  <HiddenSlides>10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5" baseType="lpstr">
      <vt:lpstr>ＭＳ Ｐゴシック</vt:lpstr>
      <vt:lpstr>Arial</vt:lpstr>
      <vt:lpstr>Century</vt:lpstr>
      <vt:lpstr>Times New Roman</vt:lpstr>
      <vt:lpstr>Wingdings</vt:lpstr>
      <vt:lpstr>Digital Dots</vt:lpstr>
      <vt:lpstr>EP ネットワーク ガイダンス</vt:lpstr>
      <vt:lpstr>ネットワークの必要性</vt:lpstr>
      <vt:lpstr>上手に利用するために</vt:lpstr>
      <vt:lpstr>このガイダンスの目的</vt:lpstr>
      <vt:lpstr>学内ネットワークと その管理体制</vt:lpstr>
      <vt:lpstr>北大のネットワーク</vt:lpstr>
      <vt:lpstr>北大のネットワーク</vt:lpstr>
      <vt:lpstr>HINES Hubの例</vt:lpstr>
      <vt:lpstr>関連するサーバ/端末</vt:lpstr>
      <vt:lpstr>EPネットワークの管理体制</vt:lpstr>
      <vt:lpstr>EP ネットワーク委員会</vt:lpstr>
      <vt:lpstr>EP サーバー技術支援グループ （epcore）</vt:lpstr>
      <vt:lpstr>ネットワークを使う上で 必要な最低限知識</vt:lpstr>
      <vt:lpstr>接続するため &amp; 使うための 最低限の知識</vt:lpstr>
      <vt:lpstr>重要用語</vt:lpstr>
      <vt:lpstr>グローバルIPとプライベートＩＰ</vt:lpstr>
      <vt:lpstr>DNS (Domain Name System)</vt:lpstr>
      <vt:lpstr>EP ネットワークで 利用可能なサービス</vt:lpstr>
      <vt:lpstr>EPネットワークおよび関連サーバ</vt:lpstr>
      <vt:lpstr>利用可能なネットワークサービス</vt:lpstr>
      <vt:lpstr>8 号館宇宙惑星プライベート LAN</vt:lpstr>
      <vt:lpstr>EP サーバ利用のための 各種手続方法</vt:lpstr>
      <vt:lpstr>ユーザー・機器登録</vt:lpstr>
      <vt:lpstr>　申請用ホームページ</vt:lpstr>
      <vt:lpstr>手もとの計算機の設定</vt:lpstr>
      <vt:lpstr>プライベートＬＡＮ利用手順</vt:lpstr>
      <vt:lpstr>グローバルＩＰ利用手順</vt:lpstr>
      <vt:lpstr>ネットワーク利用上の注意</vt:lpstr>
      <vt:lpstr>ネットワーク利用上の注意</vt:lpstr>
      <vt:lpstr>セキュリティ対策 (安全管理)</vt:lpstr>
      <vt:lpstr>ウィルス・ワーム対策</vt:lpstr>
      <vt:lpstr>セキュリティに関する情報</vt:lpstr>
      <vt:lpstr>電子メール利用時の注意</vt:lpstr>
      <vt:lpstr>ホームページ</vt:lpstr>
      <vt:lpstr>グローバルIPを持つホスト： 包括的セキュリティ対策</vt:lpstr>
      <vt:lpstr>無線 LAN ルータ</vt:lpstr>
      <vt:lpstr>P2P ソフトウェア</vt:lpstr>
      <vt:lpstr>困ったときには</vt:lpstr>
      <vt:lpstr>今後のスケジュール</vt:lpstr>
      <vt:lpstr>ネットワークの知識を 深めるために</vt:lpstr>
      <vt:lpstr>講習会： epnetfan</vt:lpstr>
      <vt:lpstr>情報実習（INEX）</vt:lpstr>
      <vt:lpstr>参考文献</vt:lpstr>
      <vt:lpstr>参考URL</vt:lpstr>
      <vt:lpstr>8 号館宇宙惑星プライベート LAN</vt:lpstr>
      <vt:lpstr>インターネットとは？</vt:lpstr>
      <vt:lpstr>ネットワーク接続ができると…</vt:lpstr>
      <vt:lpstr>サーバの例(1)：WWW (World Wide Web)</vt:lpstr>
      <vt:lpstr>サーバの例(2)：電子メール</vt:lpstr>
    </vt:vector>
  </TitlesOfParts>
  <Company>Hokkaido 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H18地球惑星科学専攻 ネットワークガイダンス</dc:title>
  <dc:creator>odakker</dc:creator>
  <cp:lastModifiedBy>石渡 正樹</cp:lastModifiedBy>
  <cp:revision>436</cp:revision>
  <cp:lastPrinted>2021-07-30T03:40:17Z</cp:lastPrinted>
  <dcterms:created xsi:type="dcterms:W3CDTF">2004-04-03T03:57:58Z</dcterms:created>
  <dcterms:modified xsi:type="dcterms:W3CDTF">2021-07-30T07:15:37Z</dcterms:modified>
</cp:coreProperties>
</file>