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15" r:id="rId3"/>
    <p:sldId id="438" r:id="rId4"/>
    <p:sldId id="439" r:id="rId5"/>
    <p:sldId id="437" r:id="rId6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43" autoAdjust="0"/>
    <p:restoredTop sz="94660"/>
  </p:normalViewPr>
  <p:slideViewPr>
    <p:cSldViewPr>
      <p:cViewPr varScale="1">
        <p:scale>
          <a:sx n="80" d="100"/>
          <a:sy n="80" d="100"/>
        </p:scale>
        <p:origin x="2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362" tIns="45681" rIns="91362" bIns="45681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362" tIns="45681" rIns="91362" bIns="45681" rtlCol="0"/>
          <a:lstStyle>
            <a:lvl1pPr algn="r">
              <a:defRPr sz="1200"/>
            </a:lvl1pPr>
          </a:lstStyle>
          <a:p>
            <a:pPr>
              <a:defRPr/>
            </a:pPr>
            <a:fld id="{01C4B651-9743-416D-A1AC-8EDDB28372CB}" type="datetimeFigureOut">
              <a:rPr lang="ja-JP" altLang="en-US"/>
              <a:pPr>
                <a:defRPr/>
              </a:pPr>
              <a:t>2020/10/12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362" tIns="45681" rIns="91362" bIns="4568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362" tIns="45681" rIns="91362" bIns="45681" rtlCol="0" anchor="b"/>
          <a:lstStyle>
            <a:lvl1pPr algn="r">
              <a:defRPr sz="1200"/>
            </a:lvl1pPr>
          </a:lstStyle>
          <a:p>
            <a:pPr>
              <a:defRPr/>
            </a:pPr>
            <a:fld id="{10EB62F4-6ED1-45DB-814A-C9C4FEDE8C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3300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1" rIns="91362" bIns="4568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1" rIns="91362" bIns="456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8051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1" rIns="91362" bIns="45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1" rIns="91362" bIns="456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1" rIns="91362" bIns="456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67D49F-ECFC-46A4-B248-A808CAE043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8402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7D49F-ECFC-46A4-B248-A808CAE0438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00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7D49F-ECFC-46A4-B248-A808CAE0438D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2972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7D49F-ECFC-46A4-B248-A808CAE0438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922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AF3F7-8BA7-42EC-B1FD-EA5CB588958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71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A554-9EAE-43EE-9522-6F4820B057C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7424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2377-5ADF-407B-8439-13B2AB54899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195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1874E-1CEC-4FE5-9342-0A21476B880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3579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B35BC-15CB-4C96-9F26-1AE8C471018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400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AF75-C318-463C-8E11-4DC72EB1719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517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3EE43-8C79-46A4-91DF-CEBA3DE5401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1613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D86DF-97D7-4EC0-A061-A1ED824421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270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947E-91AF-4B25-A27C-6D39A593ABA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8845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39525-0178-4589-9754-87A975C68A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004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9927-826D-4843-B503-695E648A881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70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C619C5-36E6-4A40-84F9-16DC87B59E7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688"/>
            <a:ext cx="7772400" cy="3456383"/>
          </a:xfrm>
        </p:spPr>
        <p:txBody>
          <a:bodyPr/>
          <a:lstStyle/>
          <a:p>
            <a:pPr eaLnBrk="1" hangingPunct="1"/>
            <a:r>
              <a:rPr lang="ja-JP" altLang="en-US" sz="6600" dirty="0"/>
              <a:t>電脳サーバにおける資源管理方法</a:t>
            </a:r>
            <a:br>
              <a:rPr lang="en-US" altLang="ja-JP" sz="6600" dirty="0"/>
            </a:br>
            <a:r>
              <a:rPr lang="en-US" altLang="ja-JP" sz="6600" dirty="0"/>
              <a:t>(SIGEN, </a:t>
            </a:r>
            <a:r>
              <a:rPr lang="en-US" altLang="ja-JP" sz="6600" dirty="0" err="1"/>
              <a:t>rd</a:t>
            </a:r>
            <a:r>
              <a:rPr lang="en-US" altLang="ja-JP" sz="6600" dirty="0"/>
              <a:t>)</a:t>
            </a:r>
            <a:endParaRPr lang="ja-JP" altLang="en-US" sz="4800" dirty="0"/>
          </a:p>
        </p:txBody>
      </p:sp>
      <p:sp>
        <p:nvSpPr>
          <p:cNvPr id="2052" name="テキスト ボックス 3"/>
          <p:cNvSpPr txBox="1">
            <a:spLocks noChangeArrowheads="1"/>
          </p:cNvSpPr>
          <p:nvPr/>
        </p:nvSpPr>
        <p:spPr bwMode="auto">
          <a:xfrm>
            <a:off x="1725541" y="5896521"/>
            <a:ext cx="59298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石渡正樹　（北大・理、地球流体電脳倶楽部）</a:t>
            </a: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2020</a:t>
            </a:r>
            <a:r>
              <a:rPr lang="ja-JP" altLang="en-US" sz="2400" dirty="0"/>
              <a:t>年</a:t>
            </a:r>
            <a:r>
              <a:rPr lang="en-US" altLang="ja-JP" sz="2400" dirty="0"/>
              <a:t>10</a:t>
            </a:r>
            <a:r>
              <a:rPr lang="ja-JP" altLang="en-US" sz="2400" dirty="0"/>
              <a:t>月</a:t>
            </a:r>
            <a:r>
              <a:rPr lang="en-US" altLang="ja-JP" sz="2400" dirty="0"/>
              <a:t>08</a:t>
            </a:r>
            <a:r>
              <a:rPr lang="ja-JP" altLang="en-US" sz="2400" dirty="0"/>
              <a:t>日</a:t>
            </a:r>
          </a:p>
        </p:txBody>
      </p:sp>
      <p:sp>
        <p:nvSpPr>
          <p:cNvPr id="205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238490-5B6A-4485-9E62-B065A5E12660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8738"/>
            <a:ext cx="8229600" cy="84931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accent2"/>
                </a:solidFill>
              </a:rPr>
              <a:t>電脳サーバにおける資源管理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912" y="908050"/>
            <a:ext cx="8785225" cy="5329238"/>
          </a:xfrm>
        </p:spPr>
        <p:txBody>
          <a:bodyPr/>
          <a:lstStyle/>
          <a:p>
            <a:pPr eaLnBrk="1" hangingPunct="1"/>
            <a:r>
              <a:rPr kumimoji="0" lang="ja-JP" altLang="en-US" dirty="0"/>
              <a:t>ディレクトリ・ファイルの管理</a:t>
            </a:r>
          </a:p>
          <a:p>
            <a:pPr lvl="1" eaLnBrk="1" hangingPunct="1"/>
            <a:r>
              <a:rPr kumimoji="0" lang="ja-JP" altLang="en-US" sz="2400" dirty="0"/>
              <a:t>ディレクトリ構造に関する厳格なルールをもとに資源を格納</a:t>
            </a:r>
            <a:endParaRPr kumimoji="0" lang="en-US" altLang="ja-JP" sz="2400" dirty="0"/>
          </a:p>
          <a:p>
            <a:pPr lvl="2" eaLnBrk="1" hangingPunct="1"/>
            <a:r>
              <a:rPr kumimoji="0" lang="ja-JP" altLang="en-US" sz="2000" dirty="0"/>
              <a:t>公開領域と非公開領域を分ける</a:t>
            </a:r>
            <a:endParaRPr kumimoji="0" lang="en-US" altLang="ja-JP" sz="2000" dirty="0"/>
          </a:p>
          <a:p>
            <a:pPr lvl="2" eaLnBrk="1" hangingPunct="1"/>
            <a:r>
              <a:rPr kumimoji="0" lang="ja-JP" altLang="en-US" sz="2000" dirty="0"/>
              <a:t>プロジェクト、年度ディレクトリなどの階層構造の作成</a:t>
            </a:r>
            <a:endParaRPr kumimoji="0" lang="en-US" altLang="ja-JP" sz="2000" dirty="0"/>
          </a:p>
          <a:p>
            <a:pPr lvl="1" eaLnBrk="1" hangingPunct="1"/>
            <a:r>
              <a:rPr kumimoji="0" lang="ja-JP" altLang="en-US" sz="2400" dirty="0"/>
              <a:t>情報共有のために</a:t>
            </a:r>
            <a:r>
              <a:rPr kumimoji="0" lang="en-US" altLang="ja-JP" sz="2400" dirty="0"/>
              <a:t>SIGEN </a:t>
            </a:r>
            <a:r>
              <a:rPr kumimoji="0" lang="ja-JP" altLang="en-US" sz="2400" dirty="0"/>
              <a:t>ファイルを作成</a:t>
            </a:r>
            <a:endParaRPr kumimoji="0" lang="en-US" altLang="ja-JP" sz="2400" dirty="0"/>
          </a:p>
          <a:p>
            <a:pPr eaLnBrk="1" hangingPunct="1"/>
            <a:r>
              <a:rPr kumimoji="0" lang="en-US" altLang="ja-JP" sz="2800" dirty="0"/>
              <a:t>html </a:t>
            </a:r>
            <a:r>
              <a:rPr kumimoji="0" lang="ja-JP" altLang="en-US" sz="2800" dirty="0"/>
              <a:t>ファイル作成のために </a:t>
            </a:r>
            <a:r>
              <a:rPr kumimoji="0" lang="en-US" altLang="ja-JP" sz="2800" dirty="0" err="1"/>
              <a:t>rd</a:t>
            </a:r>
            <a:r>
              <a:rPr kumimoji="0" lang="en-US" altLang="ja-JP" sz="2800" dirty="0"/>
              <a:t> </a:t>
            </a:r>
            <a:r>
              <a:rPr kumimoji="0" lang="ja-JP" altLang="en-US" sz="2800" dirty="0"/>
              <a:t>書式を利用</a:t>
            </a:r>
            <a:endParaRPr kumimoji="0" lang="en-US" altLang="ja-JP" sz="2800" dirty="0"/>
          </a:p>
          <a:p>
            <a:pPr eaLnBrk="1" hangingPunct="1"/>
            <a:r>
              <a:rPr kumimoji="0" lang="ja-JP" altLang="en-US" sz="2800" dirty="0"/>
              <a:t>これらに関する考え方、仕組みの一部は</a:t>
            </a:r>
            <a:r>
              <a:rPr kumimoji="0" lang="en-US" altLang="ja-JP" sz="2800" dirty="0"/>
              <a:t>CPS</a:t>
            </a:r>
            <a:r>
              <a:rPr kumimoji="0" lang="ja-JP" altLang="en-US" sz="2800" dirty="0"/>
              <a:t>サーバや北大・理の</a:t>
            </a:r>
            <a:r>
              <a:rPr kumimoji="0" lang="en-US" altLang="ja-JP" sz="2800" dirty="0"/>
              <a:t>ep</a:t>
            </a:r>
            <a:r>
              <a:rPr kumimoji="0" lang="ja-JP" altLang="en-US" sz="2800" dirty="0"/>
              <a:t>サーバにも輸出されている</a:t>
            </a:r>
            <a:endParaRPr kumimoji="0" lang="en-US" altLang="ja-JP" sz="2800" dirty="0"/>
          </a:p>
        </p:txBody>
      </p:sp>
      <p:sp>
        <p:nvSpPr>
          <p:cNvPr id="30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DBFF2B-172D-40FC-AC7A-23B33E5C53B6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8738"/>
            <a:ext cx="8229600" cy="849312"/>
          </a:xfrm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accent2"/>
                </a:solidFill>
              </a:rPr>
              <a:t>SIGEN </a:t>
            </a:r>
            <a:r>
              <a:rPr lang="ja-JP" altLang="en-US" dirty="0">
                <a:solidFill>
                  <a:schemeClr val="accent2"/>
                </a:solidFill>
              </a:rPr>
              <a:t>システム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912" y="908050"/>
            <a:ext cx="8785225" cy="5329238"/>
          </a:xfrm>
        </p:spPr>
        <p:txBody>
          <a:bodyPr/>
          <a:lstStyle/>
          <a:p>
            <a:pPr eaLnBrk="1" hangingPunct="1"/>
            <a:r>
              <a:rPr kumimoji="0" lang="ja-JP" altLang="en-US" dirty="0"/>
              <a:t>ディレクトリ・ファイルの中身は何か・注意すべきことは何かを共有することが目的</a:t>
            </a:r>
            <a:endParaRPr kumimoji="0" lang="en-US" altLang="ja-JP" dirty="0"/>
          </a:p>
          <a:p>
            <a:pPr eaLnBrk="1" hangingPunct="1"/>
            <a:r>
              <a:rPr kumimoji="0" lang="ja-JP" altLang="en-US" dirty="0"/>
              <a:t>具体的には</a:t>
            </a:r>
            <a:endParaRPr kumimoji="0" lang="en-US" altLang="ja-JP" dirty="0"/>
          </a:p>
          <a:p>
            <a:pPr lvl="1" eaLnBrk="1" hangingPunct="1"/>
            <a:r>
              <a:rPr kumimoji="0" lang="ja-JP" altLang="en-US" dirty="0"/>
              <a:t>各ディレクトリ・ファイルに</a:t>
            </a:r>
            <a:r>
              <a:rPr kumimoji="0" lang="en-US" altLang="ja-JP" dirty="0"/>
              <a:t>SIGEN</a:t>
            </a:r>
            <a:r>
              <a:rPr kumimoji="0" lang="ja-JP" altLang="en-US" dirty="0"/>
              <a:t>ファイルを作成</a:t>
            </a:r>
            <a:endParaRPr kumimoji="0" lang="en-US" altLang="ja-JP" dirty="0"/>
          </a:p>
          <a:p>
            <a:pPr lvl="1" eaLnBrk="1" hangingPunct="1"/>
            <a:r>
              <a:rPr kumimoji="0" lang="en-US" altLang="ja-JP" dirty="0"/>
              <a:t>SIGEN</a:t>
            </a:r>
            <a:r>
              <a:rPr kumimoji="0" lang="ja-JP" altLang="en-US" dirty="0"/>
              <a:t>ファイルの中身をもとに</a:t>
            </a:r>
            <a:r>
              <a:rPr kumimoji="0" lang="en-US" altLang="ja-JP" dirty="0"/>
              <a:t>html</a:t>
            </a:r>
            <a:r>
              <a:rPr kumimoji="0" lang="ja-JP" altLang="en-US" dirty="0"/>
              <a:t>を生成</a:t>
            </a:r>
          </a:p>
          <a:p>
            <a:pPr eaLnBrk="1" hangingPunct="1"/>
            <a:r>
              <a:rPr kumimoji="0" lang="en-US" altLang="ja-JP" sz="2800" dirty="0"/>
              <a:t>SIGEN</a:t>
            </a:r>
            <a:r>
              <a:rPr kumimoji="0" lang="ja-JP" altLang="en-US" sz="2800" dirty="0"/>
              <a:t>ファイルの書式</a:t>
            </a:r>
            <a:endParaRPr kumimoji="0" lang="en-US" altLang="ja-JP" sz="2800" dirty="0"/>
          </a:p>
          <a:p>
            <a:pPr lvl="1" eaLnBrk="1" hangingPunct="1"/>
            <a:r>
              <a:rPr kumimoji="0" lang="en-US" altLang="ja-JP" sz="2400" dirty="0"/>
              <a:t>man 5 </a:t>
            </a:r>
            <a:r>
              <a:rPr kumimoji="0" lang="en-US" altLang="ja-JP" sz="2400" dirty="0" err="1"/>
              <a:t>mksigen-sigen</a:t>
            </a:r>
            <a:endParaRPr kumimoji="0" lang="en-US" altLang="ja-JP" sz="2400" dirty="0"/>
          </a:p>
          <a:p>
            <a:pPr eaLnBrk="1" hangingPunct="1"/>
            <a:r>
              <a:rPr kumimoji="0" lang="en-US" altLang="ja-JP" sz="2800" dirty="0"/>
              <a:t>html </a:t>
            </a:r>
            <a:r>
              <a:rPr kumimoji="0" lang="ja-JP" altLang="en-US" sz="2800" dirty="0"/>
              <a:t>ファイルの作成は</a:t>
            </a:r>
            <a:r>
              <a:rPr kumimoji="0" lang="en-US" altLang="ja-JP" sz="2800" dirty="0" err="1"/>
              <a:t>mksigen</a:t>
            </a:r>
            <a:r>
              <a:rPr kumimoji="0" lang="ja-JP" altLang="en-US" sz="2800" dirty="0"/>
              <a:t>コマンドによる</a:t>
            </a:r>
            <a:endParaRPr kumimoji="0" lang="en-US" altLang="ja-JP" sz="2800" dirty="0"/>
          </a:p>
          <a:p>
            <a:pPr lvl="1" eaLnBrk="1" hangingPunct="1"/>
            <a:r>
              <a:rPr kumimoji="0" lang="en-US" altLang="ja-JP" sz="2400" dirty="0" err="1"/>
              <a:t>mksigen</a:t>
            </a:r>
            <a:r>
              <a:rPr kumimoji="0" lang="en-US" altLang="ja-JP" sz="2400" dirty="0"/>
              <a:t> </a:t>
            </a:r>
            <a:r>
              <a:rPr kumimoji="0" lang="ja-JP" altLang="en-US" sz="2400" dirty="0"/>
              <a:t>は</a:t>
            </a:r>
            <a:r>
              <a:rPr kumimoji="0" lang="en-US" altLang="ja-JP" sz="2400" dirty="0"/>
              <a:t>deb package</a:t>
            </a:r>
            <a:r>
              <a:rPr kumimoji="0" lang="ja-JP" altLang="en-US" sz="2400" dirty="0"/>
              <a:t>もある</a:t>
            </a:r>
            <a:r>
              <a:rPr kumimoji="0" lang="en-US" altLang="ja-JP" sz="2400" dirty="0"/>
              <a:t>(slink </a:t>
            </a:r>
            <a:r>
              <a:rPr kumimoji="0" lang="ja-JP" altLang="en-US" sz="2400" dirty="0"/>
              <a:t>だけど。。。</a:t>
            </a:r>
            <a:r>
              <a:rPr kumimoji="0" lang="en-US" altLang="ja-JP" sz="2400" dirty="0"/>
              <a:t>)</a:t>
            </a:r>
          </a:p>
          <a:p>
            <a:pPr eaLnBrk="1" hangingPunct="1"/>
            <a:endParaRPr kumimoji="0" lang="en-US" altLang="ja-JP" sz="2800" dirty="0">
              <a:solidFill>
                <a:srgbClr val="FF0000"/>
              </a:solidFill>
            </a:endParaRPr>
          </a:p>
        </p:txBody>
      </p:sp>
      <p:sp>
        <p:nvSpPr>
          <p:cNvPr id="30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DBFF2B-172D-40FC-AC7A-23B33E5C53B6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96423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8738"/>
            <a:ext cx="8568952" cy="849312"/>
          </a:xfrm>
        </p:spPr>
        <p:txBody>
          <a:bodyPr/>
          <a:lstStyle/>
          <a:p>
            <a:pPr eaLnBrk="1" hangingPunct="1"/>
            <a:r>
              <a:rPr lang="en-US" altLang="ja-JP" dirty="0" err="1">
                <a:solidFill>
                  <a:schemeClr val="accent2"/>
                </a:solidFill>
              </a:rPr>
              <a:t>rd</a:t>
            </a:r>
            <a:r>
              <a:rPr lang="ja-JP" altLang="en-US" dirty="0">
                <a:solidFill>
                  <a:schemeClr val="accent2"/>
                </a:solidFill>
              </a:rPr>
              <a:t>書式を用いた</a:t>
            </a:r>
            <a:r>
              <a:rPr lang="en-US" altLang="ja-JP" dirty="0">
                <a:solidFill>
                  <a:schemeClr val="accent2"/>
                </a:solidFill>
              </a:rPr>
              <a:t>html</a:t>
            </a:r>
            <a:r>
              <a:rPr lang="ja-JP" altLang="en-US" dirty="0">
                <a:solidFill>
                  <a:schemeClr val="accent2"/>
                </a:solidFill>
              </a:rPr>
              <a:t>ファイルの作成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050"/>
            <a:ext cx="8785225" cy="5329238"/>
          </a:xfrm>
        </p:spPr>
        <p:txBody>
          <a:bodyPr/>
          <a:lstStyle/>
          <a:p>
            <a:pPr eaLnBrk="1" hangingPunct="1"/>
            <a:r>
              <a:rPr kumimoji="0" lang="ja-JP" altLang="en-US" dirty="0"/>
              <a:t>もとになる考え：</a:t>
            </a:r>
            <a:r>
              <a:rPr kumimoji="0" lang="en-US" altLang="ja-JP" dirty="0"/>
              <a:t>emacs </a:t>
            </a:r>
            <a:r>
              <a:rPr kumimoji="0" lang="ja-JP" altLang="en-US" dirty="0"/>
              <a:t>で</a:t>
            </a:r>
            <a:r>
              <a:rPr kumimoji="0" lang="en-US" altLang="ja-JP" dirty="0"/>
              <a:t>html</a:t>
            </a:r>
            <a:r>
              <a:rPr kumimoji="0" lang="ja-JP" altLang="en-US" dirty="0"/>
              <a:t>生書きは辛すぎる</a:t>
            </a:r>
            <a:endParaRPr kumimoji="0" lang="en-US" altLang="ja-JP" dirty="0"/>
          </a:p>
          <a:p>
            <a:pPr lvl="1" eaLnBrk="1" hangingPunct="1"/>
            <a:r>
              <a:rPr kumimoji="0" lang="ja-JP" altLang="en-US" dirty="0"/>
              <a:t>簡単なマークアップ言語で書きたい</a:t>
            </a:r>
            <a:endParaRPr kumimoji="0" lang="en-US" altLang="ja-JP" dirty="0"/>
          </a:p>
          <a:p>
            <a:pPr lvl="1" eaLnBrk="1" hangingPunct="1"/>
            <a:r>
              <a:rPr kumimoji="0" lang="ja-JP" altLang="en-US" dirty="0"/>
              <a:t>当時</a:t>
            </a:r>
            <a:r>
              <a:rPr kumimoji="0" lang="en-US" altLang="ja-JP" dirty="0"/>
              <a:t>(</a:t>
            </a:r>
            <a:r>
              <a:rPr kumimoji="0" lang="ja-JP" altLang="en-US" dirty="0"/>
              <a:t>何年前かな？）</a:t>
            </a:r>
            <a:r>
              <a:rPr kumimoji="0" lang="en-US" altLang="ja-JP" dirty="0" err="1"/>
              <a:t>rd</a:t>
            </a:r>
            <a:r>
              <a:rPr kumimoji="0" lang="en-US" altLang="ja-JP" dirty="0"/>
              <a:t> (ruby</a:t>
            </a:r>
            <a:r>
              <a:rPr kumimoji="0" lang="ja-JP" altLang="en-US" dirty="0"/>
              <a:t>のドキュメントシステム</a:t>
            </a:r>
            <a:r>
              <a:rPr kumimoji="0" lang="en-US" altLang="ja-JP" dirty="0"/>
              <a:t>)</a:t>
            </a:r>
            <a:r>
              <a:rPr kumimoji="0" lang="ja-JP" altLang="en-US" dirty="0"/>
              <a:t>というものがあったのでこれを使うことにした。書式が非常に簡単で</a:t>
            </a:r>
            <a:r>
              <a:rPr kumimoji="0" lang="en-US" altLang="ja-JP" dirty="0" err="1"/>
              <a:t>rd</a:t>
            </a:r>
            <a:r>
              <a:rPr kumimoji="0" lang="ja-JP" altLang="en-US" dirty="0"/>
              <a:t>ファイルそのものも読みやすい</a:t>
            </a:r>
            <a:endParaRPr kumimoji="0" lang="en-US" altLang="ja-JP" dirty="0"/>
          </a:p>
          <a:p>
            <a:pPr eaLnBrk="1" hangingPunct="1"/>
            <a:r>
              <a:rPr kumimoji="0" lang="en-US" altLang="ja-JP" sz="2800" dirty="0" err="1"/>
              <a:t>rd</a:t>
            </a:r>
            <a:r>
              <a:rPr kumimoji="0" lang="ja-JP" altLang="en-US" sz="2800" dirty="0"/>
              <a:t>の書式</a:t>
            </a:r>
            <a:endParaRPr kumimoji="0" lang="en-US" altLang="ja-JP" sz="2800" dirty="0"/>
          </a:p>
          <a:p>
            <a:pPr lvl="1" eaLnBrk="1" hangingPunct="1"/>
            <a:r>
              <a:rPr kumimoji="0" lang="ja-JP" altLang="en-US" sz="2400" dirty="0"/>
              <a:t>リファレンス</a:t>
            </a:r>
            <a:endParaRPr kumimoji="0" lang="en-US" altLang="ja-JP" sz="2400" dirty="0"/>
          </a:p>
          <a:p>
            <a:pPr lvl="2" eaLnBrk="1" hangingPunct="1"/>
            <a:r>
              <a:rPr kumimoji="0" lang="en-US" altLang="ja-JP" sz="2000" dirty="0"/>
              <a:t>http://raw.githubusercontent.com/uwabami/rdtool/master/doc/rd-draft.rd.ja</a:t>
            </a:r>
          </a:p>
          <a:p>
            <a:pPr lvl="1" eaLnBrk="1" hangingPunct="1"/>
            <a:r>
              <a:rPr kumimoji="0" lang="en-US" altLang="ja-JP" sz="2400" dirty="0"/>
              <a:t>Ruby </a:t>
            </a:r>
            <a:r>
              <a:rPr kumimoji="0" lang="ja-JP" altLang="en-US" sz="2400" dirty="0"/>
              <a:t>を</a:t>
            </a:r>
            <a:r>
              <a:rPr kumimoji="0" lang="en-US" altLang="ja-JP" sz="2400" dirty="0"/>
              <a:t>256</a:t>
            </a:r>
            <a:r>
              <a:rPr kumimoji="0" lang="ja-JP" altLang="en-US" sz="2400" dirty="0"/>
              <a:t>倍使うための本　魔道編</a:t>
            </a:r>
            <a:r>
              <a:rPr kumimoji="0" lang="en-US" altLang="ja-JP" sz="2400" dirty="0"/>
              <a:t>, </a:t>
            </a:r>
            <a:r>
              <a:rPr kumimoji="0" lang="ja-JP" altLang="en-US" sz="2400" dirty="0"/>
              <a:t>るびきち著</a:t>
            </a:r>
            <a:r>
              <a:rPr kumimoji="0" lang="en-US" altLang="ja-JP" sz="2400" dirty="0"/>
              <a:t>, </a:t>
            </a:r>
            <a:r>
              <a:rPr kumimoji="0" lang="ja-JP" altLang="en-US" sz="2400" dirty="0"/>
              <a:t>株式会社アスキー</a:t>
            </a:r>
            <a:r>
              <a:rPr kumimoji="0" lang="en-US" altLang="ja-JP" sz="2400" dirty="0"/>
              <a:t>, 2001</a:t>
            </a:r>
            <a:r>
              <a:rPr kumimoji="0" lang="ja-JP" altLang="en-US" sz="2400" dirty="0"/>
              <a:t>年出版　というのがあったが絶版</a:t>
            </a:r>
            <a:endParaRPr kumimoji="0" lang="en-US" altLang="ja-JP" sz="2400" dirty="0"/>
          </a:p>
          <a:p>
            <a:pPr eaLnBrk="1" hangingPunct="1"/>
            <a:r>
              <a:rPr kumimoji="0" lang="en-US" altLang="ja-JP" sz="2800" dirty="0" err="1"/>
              <a:t>rd</a:t>
            </a:r>
            <a:r>
              <a:rPr kumimoji="0" lang="ja-JP" altLang="en-US" sz="2800" dirty="0"/>
              <a:t>ファイルから</a:t>
            </a:r>
            <a:r>
              <a:rPr kumimoji="0" lang="en-US" altLang="ja-JP" sz="2800" dirty="0"/>
              <a:t>html</a:t>
            </a:r>
            <a:r>
              <a:rPr kumimoji="0" lang="ja-JP" altLang="en-US" sz="2800" dirty="0"/>
              <a:t>の生成</a:t>
            </a:r>
            <a:r>
              <a:rPr kumimoji="0" lang="en-US" altLang="ja-JP" sz="2800" dirty="0"/>
              <a:t>:</a:t>
            </a:r>
            <a:r>
              <a:rPr kumimoji="0" lang="ja-JP" altLang="en-US" sz="2800" dirty="0"/>
              <a:t>現在は</a:t>
            </a:r>
            <a:r>
              <a:rPr kumimoji="0" lang="en-US" altLang="ja-JP" sz="2800" dirty="0" err="1"/>
              <a:t>RDwebgen</a:t>
            </a:r>
            <a:r>
              <a:rPr kumimoji="0" lang="ja-JP" altLang="en-US" sz="2800" dirty="0"/>
              <a:t>を使用</a:t>
            </a:r>
            <a:endParaRPr kumimoji="0" lang="en-US" altLang="ja-JP" sz="2800" dirty="0"/>
          </a:p>
          <a:p>
            <a:pPr lvl="1" eaLnBrk="1" hangingPunct="1"/>
            <a:r>
              <a:rPr kumimoji="0" lang="en-US" altLang="ja-JP" sz="2400" dirty="0"/>
              <a:t>https://www.gfd-dennou.org/library/cc-env/RDWebgen/</a:t>
            </a:r>
          </a:p>
        </p:txBody>
      </p:sp>
      <p:sp>
        <p:nvSpPr>
          <p:cNvPr id="30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902896" y="6409134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DBFF2B-172D-40FC-AC7A-23B33E5C53B6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765169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8738"/>
            <a:ext cx="8229600" cy="849312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accent2"/>
                </a:solidFill>
              </a:rPr>
              <a:t>まとめ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94812"/>
            <a:ext cx="8785225" cy="5586516"/>
          </a:xfrm>
        </p:spPr>
        <p:txBody>
          <a:bodyPr/>
          <a:lstStyle/>
          <a:p>
            <a:pPr eaLnBrk="1" hangingPunct="1"/>
            <a:r>
              <a:rPr kumimoji="0" lang="ja-JP" altLang="en-US" dirty="0"/>
              <a:t>電脳サーバにおける資源管理方法</a:t>
            </a:r>
            <a:r>
              <a:rPr kumimoji="0" lang="en-US" altLang="ja-JP" dirty="0"/>
              <a:t>(</a:t>
            </a:r>
            <a:r>
              <a:rPr kumimoji="0" lang="ja-JP" altLang="en-US" dirty="0"/>
              <a:t>の細かい話</a:t>
            </a:r>
            <a:r>
              <a:rPr kumimoji="0" lang="en-US" altLang="ja-JP" dirty="0"/>
              <a:t>)</a:t>
            </a:r>
          </a:p>
          <a:p>
            <a:pPr lvl="1" eaLnBrk="1" hangingPunct="1"/>
            <a:r>
              <a:rPr kumimoji="0" lang="ja-JP" altLang="en-US" dirty="0"/>
              <a:t>ディレクトリ・ファイルの管理</a:t>
            </a:r>
          </a:p>
          <a:p>
            <a:pPr lvl="1" eaLnBrk="1" hangingPunct="1"/>
            <a:r>
              <a:rPr kumimoji="0" lang="en-US" altLang="ja-JP" dirty="0" err="1"/>
              <a:t>rd</a:t>
            </a:r>
            <a:r>
              <a:rPr kumimoji="0" lang="en-US" altLang="ja-JP" dirty="0"/>
              <a:t> </a:t>
            </a:r>
            <a:r>
              <a:rPr kumimoji="0" lang="ja-JP" altLang="en-US" dirty="0"/>
              <a:t>書式から</a:t>
            </a:r>
            <a:r>
              <a:rPr kumimoji="0" lang="en-US" altLang="ja-JP" dirty="0"/>
              <a:t>html </a:t>
            </a:r>
            <a:r>
              <a:rPr kumimoji="0" lang="ja-JP" altLang="en-US" dirty="0"/>
              <a:t>ファイルを作成</a:t>
            </a:r>
            <a:endParaRPr kumimoji="0" lang="en-US" altLang="ja-JP" dirty="0"/>
          </a:p>
          <a:p>
            <a:pPr lvl="1" eaLnBrk="1" hangingPunct="1"/>
            <a:r>
              <a:rPr kumimoji="0" lang="ja-JP" altLang="en-US" dirty="0"/>
              <a:t>ここでは話しなかったこともまだいくつかある</a:t>
            </a:r>
            <a:endParaRPr kumimoji="0" lang="en-US" altLang="ja-JP" dirty="0"/>
          </a:p>
          <a:p>
            <a:pPr lvl="2" eaLnBrk="1" hangingPunct="1"/>
            <a:r>
              <a:rPr kumimoji="0" lang="ja-JP" altLang="en-US" dirty="0"/>
              <a:t>ユーザ管理・グループ管理</a:t>
            </a:r>
            <a:r>
              <a:rPr kumimoji="0" lang="en-US" altLang="ja-JP" dirty="0"/>
              <a:t>(gate)</a:t>
            </a:r>
          </a:p>
          <a:p>
            <a:pPr eaLnBrk="1" hangingPunct="1"/>
            <a:r>
              <a:rPr kumimoji="0" lang="ja-JP" altLang="en-US" sz="2800" dirty="0"/>
              <a:t>電脳サーバユーザにもそうでない人にも言いたいこと</a:t>
            </a:r>
            <a:endParaRPr kumimoji="0" lang="en-US" altLang="ja-JP" sz="2800" dirty="0"/>
          </a:p>
          <a:p>
            <a:pPr lvl="1" eaLnBrk="1" hangingPunct="1"/>
            <a:r>
              <a:rPr kumimoji="0" lang="ja-JP" altLang="en-US" sz="2400" dirty="0"/>
              <a:t>ディレクトリの構造は乱してはいけません。正しく先人に倣え。悪いディレクトリ構造だったら全部作り変えて。</a:t>
            </a:r>
            <a:endParaRPr kumimoji="0" lang="en-US" altLang="ja-JP" sz="2400" dirty="0"/>
          </a:p>
          <a:p>
            <a:pPr lvl="1" eaLnBrk="1" hangingPunct="1"/>
            <a:r>
              <a:rPr kumimoji="0" lang="ja-JP" altLang="en-US" sz="2400" dirty="0"/>
              <a:t>共用サーバに何がなんだかわからない形でものを置いてはいけません。資源の共有ということを強く意識してください。</a:t>
            </a:r>
            <a:endParaRPr kumimoji="0" lang="en-US" altLang="ja-JP" sz="2400" dirty="0"/>
          </a:p>
          <a:p>
            <a:pPr lvl="1" eaLnBrk="1" hangingPunct="1"/>
            <a:r>
              <a:rPr kumimoji="0" lang="ja-JP" altLang="en-US" sz="2400" dirty="0"/>
              <a:t>今日の話の内容が「ダサい」と感じたアナタへ</a:t>
            </a:r>
            <a:endParaRPr kumimoji="0" lang="en-US" altLang="ja-JP" sz="2400" dirty="0"/>
          </a:p>
          <a:p>
            <a:pPr lvl="2" eaLnBrk="1" hangingPunct="1"/>
            <a:r>
              <a:rPr kumimoji="0" lang="ja-JP" altLang="en-US" sz="2000" dirty="0"/>
              <a:t>今どきの素晴らしい方法・システムを考案してください！</a:t>
            </a:r>
            <a:endParaRPr kumimoji="0" lang="en-US" altLang="ja-JP" sz="2000" dirty="0"/>
          </a:p>
          <a:p>
            <a:pPr lvl="1" eaLnBrk="1" hangingPunct="1"/>
            <a:endParaRPr kumimoji="0" lang="en-US" altLang="ja-JP" sz="2400" dirty="0"/>
          </a:p>
        </p:txBody>
      </p:sp>
      <p:sp>
        <p:nvSpPr>
          <p:cNvPr id="30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BDBFF2B-172D-40FC-AC7A-23B33E5C53B6}" type="slidenum">
              <a:rPr lang="en-US" altLang="ja-JP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ja-JP" sz="1400"/>
          </a:p>
        </p:txBody>
      </p:sp>
    </p:spTree>
    <p:extLst>
      <p:ext uri="{BB962C8B-B14F-4D97-AF65-F5344CB8AC3E}">
        <p14:creationId xmlns:p14="http://schemas.microsoft.com/office/powerpoint/2010/main" val="189818710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3578</TotalTime>
  <Words>466</Words>
  <Application>Microsoft Office PowerPoint</Application>
  <PresentationFormat>画面に合わせる (4:3)</PresentationFormat>
  <Paragraphs>49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Arial</vt:lpstr>
      <vt:lpstr>標準デザイン</vt:lpstr>
      <vt:lpstr>電脳サーバにおける資源管理方法 (SIGEN, rd)</vt:lpstr>
      <vt:lpstr>電脳サーバにおける資源管理</vt:lpstr>
      <vt:lpstr>SIGEN システム</vt:lpstr>
      <vt:lpstr>rd書式を用いたhtmlファイルの作成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基礎地学</dc:title>
  <dc:creator>momoko</dc:creator>
  <cp:lastModifiedBy>石渡正樹</cp:lastModifiedBy>
  <cp:revision>194</cp:revision>
  <cp:lastPrinted>2020-10-07T23:37:45Z</cp:lastPrinted>
  <dcterms:created xsi:type="dcterms:W3CDTF">2007-10-17T00:42:29Z</dcterms:created>
  <dcterms:modified xsi:type="dcterms:W3CDTF">2020-10-12T03:56:23Z</dcterms:modified>
</cp:coreProperties>
</file>