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5" r:id="rId5"/>
    <p:sldId id="259" r:id="rId6"/>
    <p:sldId id="262" r:id="rId7"/>
    <p:sldId id="266" r:id="rId8"/>
    <p:sldId id="267" r:id="rId9"/>
    <p:sldId id="261" r:id="rId10"/>
    <p:sldId id="260" r:id="rId11"/>
    <p:sldId id="263" r:id="rId1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39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二等辺三角形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540544" y="776288"/>
            <a:ext cx="8062912" cy="1470025"/>
          </a:xfrm>
        </p:spPr>
        <p:txBody>
          <a:bodyPr anchor="b">
            <a:normAutofit/>
          </a:bodyPr>
          <a:lstStyle>
            <a:lvl1pPr algn="r">
              <a:defRPr sz="4400"/>
            </a:lvl1pPr>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a:xfrm>
            <a:off x="1371600" y="6012656"/>
            <a:ext cx="5791200" cy="365125"/>
          </a:xfrm>
        </p:spPr>
        <p:txBody>
          <a:bodyPr tIns="0" bIns="0" anchor="t"/>
          <a:lstStyle>
            <a:lvl1pPr algn="r">
              <a:defRPr sz="1000"/>
            </a:lvl1pPr>
          </a:lstStyle>
          <a:p>
            <a:fld id="{07596A0D-E7A8-4BD9-9ACE-21019EBFEFA5}" type="datetimeFigureOut">
              <a:rPr kumimoji="1" lang="ja-JP" altLang="en-US" smtClean="0"/>
              <a:pPr/>
              <a:t>2010/4/16</a:t>
            </a:fld>
            <a:endParaRPr kumimoji="1" lang="ja-JP" altLang="en-US"/>
          </a:p>
        </p:txBody>
      </p:sp>
      <p:sp>
        <p:nvSpPr>
          <p:cNvPr id="17" name="フッター プレースホルダ 16"/>
          <p:cNvSpPr>
            <a:spLocks noGrp="1"/>
          </p:cNvSpPr>
          <p:nvPr>
            <p:ph type="ftr" sz="quarter" idx="11"/>
          </p:nvPr>
        </p:nvSpPr>
        <p:spPr>
          <a:xfrm>
            <a:off x="1371600" y="5650704"/>
            <a:ext cx="5791200" cy="365125"/>
          </a:xfrm>
        </p:spPr>
        <p:txBody>
          <a:bodyPr tIns="0" bIns="0" anchor="b"/>
          <a:lstStyle>
            <a:lvl1pPr algn="r">
              <a:defRPr sz="1100"/>
            </a:lvl1pPr>
          </a:lstStyle>
          <a:p>
            <a:endParaRPr kumimoji="1" lang="ja-JP" altLang="en-US"/>
          </a:p>
        </p:txBody>
      </p:sp>
      <p:sp>
        <p:nvSpPr>
          <p:cNvPr id="29" name="スライド番号プレースホルダ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D643FD47-204B-4580-B2FB-31F2D394CDC9}"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07596A0D-E7A8-4BD9-9ACE-21019EBFEFA5}" type="datetimeFigureOut">
              <a:rPr kumimoji="1" lang="ja-JP" altLang="en-US" smtClean="0"/>
              <a:pPr/>
              <a:t>2010/4/16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643FD47-204B-4580-B2FB-31F2D394CDC9}"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1800" y="381000"/>
            <a:ext cx="1905000" cy="5486400"/>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381000"/>
            <a:ext cx="6248400" cy="5486400"/>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07596A0D-E7A8-4BD9-9ACE-21019EBFEFA5}" type="datetimeFigureOut">
              <a:rPr kumimoji="1" lang="ja-JP" altLang="en-US" smtClean="0"/>
              <a:pPr/>
              <a:t>2010/4/16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643FD47-204B-4580-B2FB-31F2D394CDC9}"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7494"/>
            <a:ext cx="8229600" cy="1399032"/>
          </a:xfrm>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a:xfrm>
            <a:off x="457200" y="1882808"/>
            <a:ext cx="82296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a:xfrm>
            <a:off x="4791456" y="6480048"/>
            <a:ext cx="2133600" cy="301752"/>
          </a:xfrm>
        </p:spPr>
        <p:txBody>
          <a:bodyPr/>
          <a:lstStyle/>
          <a:p>
            <a:fld id="{07596A0D-E7A8-4BD9-9ACE-21019EBFEFA5}" type="datetimeFigureOut">
              <a:rPr kumimoji="1" lang="ja-JP" altLang="en-US" smtClean="0"/>
              <a:pPr/>
              <a:t>2010/4/16</a:t>
            </a:fld>
            <a:endParaRPr kumimoji="1" lang="ja-JP" altLang="en-US"/>
          </a:p>
        </p:txBody>
      </p:sp>
      <p:sp>
        <p:nvSpPr>
          <p:cNvPr id="5" name="フッター プレースホルダ 4"/>
          <p:cNvSpPr>
            <a:spLocks noGrp="1"/>
          </p:cNvSpPr>
          <p:nvPr>
            <p:ph type="ftr" sz="quarter" idx="11"/>
          </p:nvPr>
        </p:nvSpPr>
        <p:spPr>
          <a:xfrm>
            <a:off x="457200" y="6480969"/>
            <a:ext cx="4260056" cy="300831"/>
          </a:xfrm>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643FD47-204B-4580-B2FB-31F2D394CDC9}"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2">
        <a:schemeClr val="bg1"/>
      </p:bgRef>
    </p:bg>
    <p:spTree>
      <p:nvGrpSpPr>
        <p:cNvPr id="1" name=""/>
        <p:cNvGrpSpPr/>
        <p:nvPr/>
      </p:nvGrpSpPr>
      <p:grpSpPr>
        <a:xfrm>
          <a:off x="0" y="0"/>
          <a:ext cx="0" cy="0"/>
          <a:chOff x="0" y="0"/>
          <a:chExt cx="0" cy="0"/>
        </a:xfrm>
      </p:grpSpPr>
      <p:sp>
        <p:nvSpPr>
          <p:cNvPr id="9" name="直角三角形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二等辺三角形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日付プレースホルダ 3"/>
          <p:cNvSpPr>
            <a:spLocks noGrp="1"/>
          </p:cNvSpPr>
          <p:nvPr>
            <p:ph type="dt" sz="half" idx="10"/>
          </p:nvPr>
        </p:nvSpPr>
        <p:spPr>
          <a:xfrm>
            <a:off x="6955632" y="6477000"/>
            <a:ext cx="2133600" cy="304800"/>
          </a:xfrm>
        </p:spPr>
        <p:txBody>
          <a:bodyPr/>
          <a:lstStyle/>
          <a:p>
            <a:fld id="{07596A0D-E7A8-4BD9-9ACE-21019EBFEFA5}" type="datetimeFigureOut">
              <a:rPr kumimoji="1" lang="ja-JP" altLang="en-US" smtClean="0"/>
              <a:pPr/>
              <a:t>2010/4/16</a:t>
            </a:fld>
            <a:endParaRPr kumimoji="1" lang="ja-JP" altLang="en-US"/>
          </a:p>
        </p:txBody>
      </p:sp>
      <p:sp>
        <p:nvSpPr>
          <p:cNvPr id="5" name="フッター プレースホルダ 4"/>
          <p:cNvSpPr>
            <a:spLocks noGrp="1"/>
          </p:cNvSpPr>
          <p:nvPr>
            <p:ph type="ftr" sz="quarter" idx="11"/>
          </p:nvPr>
        </p:nvSpPr>
        <p:spPr>
          <a:xfrm>
            <a:off x="2619376" y="6480969"/>
            <a:ext cx="4260056" cy="300831"/>
          </a:xfrm>
        </p:spPr>
        <p:txBody>
          <a:bodyPr/>
          <a:lstStyle/>
          <a:p>
            <a:endParaRPr kumimoji="1" lang="ja-JP" altLang="en-US"/>
          </a:p>
        </p:txBody>
      </p:sp>
      <p:sp>
        <p:nvSpPr>
          <p:cNvPr id="6" name="スライド番号プレースホルダ 5"/>
          <p:cNvSpPr>
            <a:spLocks noGrp="1"/>
          </p:cNvSpPr>
          <p:nvPr>
            <p:ph type="sldNum" sz="quarter" idx="12"/>
          </p:nvPr>
        </p:nvSpPr>
        <p:spPr>
          <a:xfrm>
            <a:off x="8451056" y="809624"/>
            <a:ext cx="502920" cy="300831"/>
          </a:xfrm>
        </p:spPr>
        <p:txBody>
          <a:bodyPr/>
          <a:lstStyle/>
          <a:p>
            <a:fld id="{D643FD47-204B-4580-B2FB-31F2D394CDC9}" type="slidenum">
              <a:rPr kumimoji="1" lang="ja-JP" altLang="en-US" smtClean="0"/>
              <a:pPr/>
              <a:t>&lt;#&gt;</a:t>
            </a:fld>
            <a:endParaRPr kumimoji="1" lang="ja-JP" altLang="en-US"/>
          </a:p>
        </p:txBody>
      </p:sp>
      <p:cxnSp>
        <p:nvCxnSpPr>
          <p:cNvPr id="11" name="直線コネクタ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タイトル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marL="0" algn="l">
              <a:defRPr/>
            </a:lvl1pPr>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a:xfrm>
            <a:off x="4791456" y="6480969"/>
            <a:ext cx="2133600" cy="301752"/>
          </a:xfrm>
        </p:spPr>
        <p:txBody>
          <a:bodyPr/>
          <a:lstStyle/>
          <a:p>
            <a:fld id="{07596A0D-E7A8-4BD9-9ACE-21019EBFEFA5}" type="datetimeFigureOut">
              <a:rPr kumimoji="1" lang="ja-JP" altLang="en-US" smtClean="0"/>
              <a:pPr/>
              <a:t>2010/4/16</a:t>
            </a:fld>
            <a:endParaRPr kumimoji="1" lang="ja-JP" altLang="en-US"/>
          </a:p>
        </p:txBody>
      </p:sp>
      <p:sp>
        <p:nvSpPr>
          <p:cNvPr id="6" name="フッター プレースホルダ 5"/>
          <p:cNvSpPr>
            <a:spLocks noGrp="1"/>
          </p:cNvSpPr>
          <p:nvPr>
            <p:ph type="ftr" sz="quarter" idx="11"/>
          </p:nvPr>
        </p:nvSpPr>
        <p:spPr>
          <a:xfrm>
            <a:off x="457200" y="6480969"/>
            <a:ext cx="4260056" cy="301752"/>
          </a:xfrm>
        </p:spPr>
        <p:txBody>
          <a:bodyPr/>
          <a:lstStyle/>
          <a:p>
            <a:endParaRPr kumimoji="1" lang="ja-JP" altLang="en-US"/>
          </a:p>
        </p:txBody>
      </p:sp>
      <p:sp>
        <p:nvSpPr>
          <p:cNvPr id="7" name="スライド番号プレースホルダ 6"/>
          <p:cNvSpPr>
            <a:spLocks noGrp="1"/>
          </p:cNvSpPr>
          <p:nvPr>
            <p:ph type="sldNum" sz="quarter" idx="12"/>
          </p:nvPr>
        </p:nvSpPr>
        <p:spPr>
          <a:xfrm>
            <a:off x="7589520" y="6480969"/>
            <a:ext cx="502920" cy="301752"/>
          </a:xfrm>
        </p:spPr>
        <p:txBody>
          <a:bodyPr/>
          <a:lstStyle/>
          <a:p>
            <a:fld id="{D643FD47-204B-4580-B2FB-31F2D394CDC9}"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Ref idx="1002">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5" name="コンテンツ プレースホルダ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a:xfrm>
            <a:off x="4791456" y="6480969"/>
            <a:ext cx="2130552" cy="301752"/>
          </a:xfrm>
        </p:spPr>
        <p:txBody>
          <a:bodyPr/>
          <a:lstStyle/>
          <a:p>
            <a:fld id="{07596A0D-E7A8-4BD9-9ACE-21019EBFEFA5}" type="datetimeFigureOut">
              <a:rPr kumimoji="1" lang="ja-JP" altLang="en-US" smtClean="0"/>
              <a:pPr/>
              <a:t>2010/4/16</a:t>
            </a:fld>
            <a:endParaRPr kumimoji="1" lang="ja-JP" altLang="en-US"/>
          </a:p>
        </p:txBody>
      </p:sp>
      <p:sp>
        <p:nvSpPr>
          <p:cNvPr id="8" name="フッター プレースホルダ 7"/>
          <p:cNvSpPr>
            <a:spLocks noGrp="1"/>
          </p:cNvSpPr>
          <p:nvPr>
            <p:ph type="ftr" sz="quarter" idx="11"/>
          </p:nvPr>
        </p:nvSpPr>
        <p:spPr>
          <a:xfrm>
            <a:off x="457200" y="6480969"/>
            <a:ext cx="4261104" cy="301752"/>
          </a:xfrm>
        </p:spPr>
        <p:txBody>
          <a:bodyPr/>
          <a:lstStyle/>
          <a:p>
            <a:endParaRPr kumimoji="1" lang="ja-JP" altLang="en-US"/>
          </a:p>
        </p:txBody>
      </p:sp>
      <p:sp>
        <p:nvSpPr>
          <p:cNvPr id="9" name="スライド番号プレースホルダ 8"/>
          <p:cNvSpPr>
            <a:spLocks noGrp="1"/>
          </p:cNvSpPr>
          <p:nvPr>
            <p:ph type="sldNum" sz="quarter" idx="12"/>
          </p:nvPr>
        </p:nvSpPr>
        <p:spPr>
          <a:xfrm>
            <a:off x="7589520" y="6483096"/>
            <a:ext cx="502920" cy="301752"/>
          </a:xfrm>
        </p:spPr>
        <p:txBody>
          <a:bodyPr/>
          <a:lstStyle>
            <a:lvl1pPr algn="ctr">
              <a:defRPr/>
            </a:lvl1pPr>
          </a:lstStyle>
          <a:p>
            <a:fld id="{D643FD47-204B-4580-B2FB-31F2D394CDC9}" type="slidenum">
              <a:rPr kumimoji="1" lang="ja-JP" altLang="en-US" smtClean="0"/>
              <a:pPr/>
              <a:t>&lt;#&gt;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0"/>
            </a:lvl1p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p>
            <a:fld id="{07596A0D-E7A8-4BD9-9ACE-21019EBFEFA5}" type="datetimeFigureOut">
              <a:rPr kumimoji="1" lang="ja-JP" altLang="en-US" smtClean="0"/>
              <a:pPr/>
              <a:t>2010/4/16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643FD47-204B-4580-B2FB-31F2D394CDC9}"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4791456" y="6480969"/>
            <a:ext cx="2133600" cy="301752"/>
          </a:xfrm>
        </p:spPr>
        <p:txBody>
          <a:bodyPr/>
          <a:lstStyle/>
          <a:p>
            <a:fld id="{07596A0D-E7A8-4BD9-9ACE-21019EBFEFA5}" type="datetimeFigureOut">
              <a:rPr kumimoji="1" lang="ja-JP" altLang="en-US" smtClean="0"/>
              <a:pPr/>
              <a:t>2010/4/16</a:t>
            </a:fld>
            <a:endParaRPr kumimoji="1" lang="ja-JP" altLang="en-US"/>
          </a:p>
        </p:txBody>
      </p:sp>
      <p:sp>
        <p:nvSpPr>
          <p:cNvPr id="3" name="フッター プレースホルダ 2"/>
          <p:cNvSpPr>
            <a:spLocks noGrp="1"/>
          </p:cNvSpPr>
          <p:nvPr>
            <p:ph type="ftr" sz="quarter" idx="11"/>
          </p:nvPr>
        </p:nvSpPr>
        <p:spPr>
          <a:xfrm>
            <a:off x="457200" y="6481890"/>
            <a:ext cx="4260056" cy="300831"/>
          </a:xfrm>
        </p:spPr>
        <p:txBody>
          <a:bodyPr/>
          <a:lstStyle/>
          <a:p>
            <a:endParaRPr kumimoji="1" lang="ja-JP" altLang="en-US"/>
          </a:p>
        </p:txBody>
      </p:sp>
      <p:sp>
        <p:nvSpPr>
          <p:cNvPr id="4" name="スライド番号プレースホルダ 3"/>
          <p:cNvSpPr>
            <a:spLocks noGrp="1"/>
          </p:cNvSpPr>
          <p:nvPr>
            <p:ph type="sldNum" sz="quarter" idx="12"/>
          </p:nvPr>
        </p:nvSpPr>
        <p:spPr>
          <a:xfrm>
            <a:off x="7589520" y="6480969"/>
            <a:ext cx="502920" cy="301752"/>
          </a:xfrm>
        </p:spPr>
        <p:txBody>
          <a:bodyPr/>
          <a:lstStyle/>
          <a:p>
            <a:fld id="{D643FD47-204B-4580-B2FB-31F2D394CDC9}"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bg>
      <p:bgRef idx="1002">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a:xfrm>
            <a:off x="6278976" y="6556248"/>
            <a:ext cx="2133600" cy="301752"/>
          </a:xfrm>
        </p:spPr>
        <p:txBody>
          <a:bodyPr/>
          <a:lstStyle>
            <a:lvl1pPr>
              <a:defRPr sz="900"/>
            </a:lvl1pPr>
          </a:lstStyle>
          <a:p>
            <a:fld id="{07596A0D-E7A8-4BD9-9ACE-21019EBFEFA5}" type="datetimeFigureOut">
              <a:rPr kumimoji="1" lang="ja-JP" altLang="en-US" smtClean="0"/>
              <a:pPr/>
              <a:t>2010/4/16</a:t>
            </a:fld>
            <a:endParaRPr kumimoji="1" lang="ja-JP" altLang="en-US"/>
          </a:p>
        </p:txBody>
      </p:sp>
      <p:sp>
        <p:nvSpPr>
          <p:cNvPr id="6" name="フッター プレースホルダ 5"/>
          <p:cNvSpPr>
            <a:spLocks noGrp="1"/>
          </p:cNvSpPr>
          <p:nvPr>
            <p:ph type="ftr" sz="quarter" idx="11"/>
          </p:nvPr>
        </p:nvSpPr>
        <p:spPr>
          <a:xfrm>
            <a:off x="1135856" y="6556248"/>
            <a:ext cx="5143120" cy="301752"/>
          </a:xfrm>
        </p:spPr>
        <p:txBody>
          <a:bodyPr/>
          <a:lstStyle>
            <a:lvl1pPr>
              <a:defRPr sz="900"/>
            </a:lvl1pPr>
          </a:lstStyle>
          <a:p>
            <a:endParaRPr kumimoji="1" lang="ja-JP" altLang="en-US"/>
          </a:p>
        </p:txBody>
      </p:sp>
      <p:sp>
        <p:nvSpPr>
          <p:cNvPr id="7" name="スライド番号プレースホルダ 6"/>
          <p:cNvSpPr>
            <a:spLocks noGrp="1"/>
          </p:cNvSpPr>
          <p:nvPr>
            <p:ph type="sldNum" sz="quarter" idx="12"/>
          </p:nvPr>
        </p:nvSpPr>
        <p:spPr>
          <a:xfrm>
            <a:off x="8410576" y="6556248"/>
            <a:ext cx="502920" cy="301752"/>
          </a:xfrm>
        </p:spPr>
        <p:txBody>
          <a:bodyPr/>
          <a:lstStyle>
            <a:lvl1pPr>
              <a:defRPr sz="900"/>
            </a:lvl1pPr>
          </a:lstStyle>
          <a:p>
            <a:fld id="{D643FD47-204B-4580-B2FB-31F2D394CDC9}" type="slidenum">
              <a:rPr kumimoji="1" lang="ja-JP" altLang="en-US" smtClean="0"/>
              <a:pPr/>
              <a:t>&lt;#&gt;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2">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ja-JP" altLang="en-US" smtClean="0"/>
              <a:t>アイコンをクリックして図を追加</a:t>
            </a:r>
            <a:endParaRPr kumimoji="0" lang="en-US" dirty="0"/>
          </a:p>
        </p:txBody>
      </p:sp>
      <p:sp>
        <p:nvSpPr>
          <p:cNvPr id="4" name="テキスト プレースホルダ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a:xfrm>
            <a:off x="6108192" y="6556248"/>
            <a:ext cx="2103120" cy="301752"/>
          </a:xfrm>
        </p:spPr>
        <p:txBody>
          <a:bodyPr/>
          <a:lstStyle>
            <a:lvl1pPr>
              <a:defRPr sz="900"/>
            </a:lvl1pPr>
          </a:lstStyle>
          <a:p>
            <a:fld id="{07596A0D-E7A8-4BD9-9ACE-21019EBFEFA5}" type="datetimeFigureOut">
              <a:rPr kumimoji="1" lang="ja-JP" altLang="en-US" smtClean="0"/>
              <a:pPr/>
              <a:t>2010/4/16</a:t>
            </a:fld>
            <a:endParaRPr kumimoji="1" lang="ja-JP" altLang="en-US"/>
          </a:p>
        </p:txBody>
      </p:sp>
      <p:sp>
        <p:nvSpPr>
          <p:cNvPr id="6" name="フッター プレースホルダ 5"/>
          <p:cNvSpPr>
            <a:spLocks noGrp="1"/>
          </p:cNvSpPr>
          <p:nvPr>
            <p:ph type="ftr" sz="quarter" idx="11"/>
          </p:nvPr>
        </p:nvSpPr>
        <p:spPr>
          <a:xfrm>
            <a:off x="1170432" y="6557169"/>
            <a:ext cx="4948072" cy="301752"/>
          </a:xfrm>
        </p:spPr>
        <p:txBody>
          <a:bodyPr/>
          <a:lstStyle>
            <a:lvl1pPr>
              <a:defRPr sz="900"/>
            </a:lvl1pPr>
          </a:lstStyle>
          <a:p>
            <a:endParaRPr kumimoji="1" lang="ja-JP" altLang="en-US"/>
          </a:p>
        </p:txBody>
      </p:sp>
      <p:sp>
        <p:nvSpPr>
          <p:cNvPr id="7" name="スライド番号プレースホルダ 6"/>
          <p:cNvSpPr>
            <a:spLocks noGrp="1"/>
          </p:cNvSpPr>
          <p:nvPr>
            <p:ph type="sldNum" sz="quarter" idx="12"/>
          </p:nvPr>
        </p:nvSpPr>
        <p:spPr>
          <a:xfrm>
            <a:off x="8217192" y="6556248"/>
            <a:ext cx="365760" cy="301752"/>
          </a:xfrm>
        </p:spPr>
        <p:txBody>
          <a:bodyPr/>
          <a:lstStyle>
            <a:lvl1pPr algn="ctr">
              <a:defRPr sz="900"/>
            </a:lvl1pPr>
          </a:lstStyle>
          <a:p>
            <a:fld id="{D643FD47-204B-4580-B2FB-31F2D394CDC9}" type="slidenum">
              <a:rPr kumimoji="1" lang="ja-JP" altLang="en-US" smtClean="0"/>
              <a:pPr/>
              <a:t>&lt;#&gt;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直角三角形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直線コネクタ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タイトル プレースホルダ 21"/>
          <p:cNvSpPr>
            <a:spLocks noGrp="1"/>
          </p:cNvSpPr>
          <p:nvPr>
            <p:ph type="title"/>
          </p:nvPr>
        </p:nvSpPr>
        <p:spPr>
          <a:xfrm>
            <a:off x="457200" y="267494"/>
            <a:ext cx="8229600" cy="1399032"/>
          </a:xfrm>
          <a:prstGeom prst="rect">
            <a:avLst/>
          </a:prstGeom>
        </p:spPr>
        <p:txBody>
          <a:bodyPr vert="horz" anchor="ctr">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7596A0D-E7A8-4BD9-9ACE-21019EBFEFA5}" type="datetimeFigureOut">
              <a:rPr kumimoji="1" lang="ja-JP" altLang="en-US" smtClean="0"/>
              <a:pPr/>
              <a:t>2010/4/16</a:t>
            </a:fld>
            <a:endParaRPr kumimoji="1" lang="ja-JP" altLang="en-US"/>
          </a:p>
        </p:txBody>
      </p:sp>
      <p:sp>
        <p:nvSpPr>
          <p:cNvPr id="3" name="フッター プレースホルダ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kumimoji="1" lang="ja-JP" altLang="en-US"/>
          </a:p>
        </p:txBody>
      </p:sp>
      <p:sp>
        <p:nvSpPr>
          <p:cNvPr id="23" name="スライド番号プレースホルダ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D643FD47-204B-4580-B2FB-31F2D394CDC9}" type="slidenum">
              <a:rPr kumimoji="1" lang="ja-JP" altLang="en-US" smtClean="0"/>
              <a:pPr/>
              <a:t>&lt;#&gt;</a:t>
            </a:fld>
            <a:endParaRPr kumimoji="1" lang="ja-JP" alt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0" eaLnBrk="1" latinLnBrk="0" hangingPunct="1">
        <a:spcBef>
          <a:spcPct val="0"/>
        </a:spcBef>
        <a:buNone/>
        <a:defRPr kumimoji="1"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1"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1"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1"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1"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1"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1"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1"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1"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1" sz="16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428737"/>
            <a:ext cx="7772400" cy="2171714"/>
          </a:xfrm>
        </p:spPr>
        <p:txBody>
          <a:bodyPr>
            <a:normAutofit fontScale="90000"/>
          </a:bodyPr>
          <a:lstStyle/>
          <a:p>
            <a:r>
              <a:rPr kumimoji="1" lang="en-US" altLang="ja-JP" sz="9600" dirty="0" err="1" smtClean="0">
                <a:solidFill>
                  <a:srgbClr val="FFFF00"/>
                </a:solidFill>
              </a:rPr>
              <a:t>EPnetFaN</a:t>
            </a:r>
            <a:r>
              <a:rPr kumimoji="1" lang="en-US" altLang="ja-JP" sz="9600" dirty="0" smtClean="0">
                <a:solidFill>
                  <a:srgbClr val="FFFF00"/>
                </a:solidFill>
              </a:rPr>
              <a:t> </a:t>
            </a:r>
            <a:r>
              <a:rPr kumimoji="1" lang="ja-JP" altLang="en-US" sz="9600" dirty="0" smtClean="0">
                <a:solidFill>
                  <a:srgbClr val="FFFF00"/>
                </a:solidFill>
              </a:rPr>
              <a:t>へ</a:t>
            </a:r>
            <a:r>
              <a:rPr kumimoji="1" lang="en-US" altLang="ja-JP" sz="9600" dirty="0" smtClean="0">
                <a:solidFill>
                  <a:srgbClr val="FFFF00"/>
                </a:solidFill>
              </a:rPr>
              <a:t/>
            </a:r>
            <a:br>
              <a:rPr kumimoji="1" lang="en-US" altLang="ja-JP" sz="9600" dirty="0" smtClean="0">
                <a:solidFill>
                  <a:srgbClr val="FFFF00"/>
                </a:solidFill>
              </a:rPr>
            </a:br>
            <a:r>
              <a:rPr lang="ja-JP" altLang="en-US" sz="9600" dirty="0" smtClean="0">
                <a:solidFill>
                  <a:srgbClr val="FFFF00"/>
                </a:solidFill>
              </a:rPr>
              <a:t>ようこそ</a:t>
            </a:r>
            <a:endParaRPr kumimoji="1" lang="ja-JP" altLang="en-US" sz="9600" dirty="0">
              <a:solidFill>
                <a:srgbClr val="FFFF00"/>
              </a:solidFill>
            </a:endParaRPr>
          </a:p>
        </p:txBody>
      </p:sp>
      <p:sp>
        <p:nvSpPr>
          <p:cNvPr id="3" name="サブタイトル 2"/>
          <p:cNvSpPr>
            <a:spLocks noGrp="1"/>
          </p:cNvSpPr>
          <p:nvPr>
            <p:ph type="subTitle" idx="1"/>
          </p:nvPr>
        </p:nvSpPr>
        <p:spPr>
          <a:xfrm>
            <a:off x="1357290" y="4391044"/>
            <a:ext cx="6915176" cy="1752600"/>
          </a:xfrm>
        </p:spPr>
        <p:txBody>
          <a:bodyPr/>
          <a:lstStyle/>
          <a:p>
            <a:r>
              <a:rPr lang="ja-JP" altLang="en-US" dirty="0" smtClean="0">
                <a:solidFill>
                  <a:srgbClr val="FFFF00"/>
                </a:solidFill>
              </a:rPr>
              <a:t>北海道大学 大学院 理学院</a:t>
            </a:r>
            <a:endParaRPr lang="en-US" altLang="ja-JP" dirty="0" smtClean="0">
              <a:solidFill>
                <a:srgbClr val="FFFF00"/>
              </a:solidFill>
            </a:endParaRPr>
          </a:p>
          <a:p>
            <a:r>
              <a:rPr kumimoji="1" lang="ja-JP" altLang="en-US" dirty="0" smtClean="0">
                <a:solidFill>
                  <a:srgbClr val="FFFF00"/>
                </a:solidFill>
              </a:rPr>
              <a:t>宇宙理学専攻  </a:t>
            </a:r>
            <a:r>
              <a:rPr kumimoji="1" lang="en-US" altLang="ja-JP" dirty="0" smtClean="0">
                <a:solidFill>
                  <a:srgbClr val="FFFF00"/>
                </a:solidFill>
              </a:rPr>
              <a:t>M2</a:t>
            </a:r>
          </a:p>
          <a:p>
            <a:r>
              <a:rPr lang="ja-JP" altLang="en-US" dirty="0" smtClean="0">
                <a:solidFill>
                  <a:srgbClr val="FFFF00"/>
                </a:solidFill>
              </a:rPr>
              <a:t>近藤 奨</a:t>
            </a:r>
            <a:endParaRPr kumimoji="1" lang="ja-JP" altLang="en-US"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5728"/>
            <a:ext cx="8229600" cy="1085872"/>
          </a:xfrm>
        </p:spPr>
        <p:txBody>
          <a:bodyPr>
            <a:normAutofit fontScale="90000"/>
          </a:bodyPr>
          <a:lstStyle/>
          <a:p>
            <a:r>
              <a:rPr kumimoji="1" lang="en-US" altLang="ja-JP" sz="5400" dirty="0" err="1" smtClean="0">
                <a:solidFill>
                  <a:srgbClr val="FFFF00"/>
                </a:solidFill>
              </a:rPr>
              <a:t>EPnetFaN</a:t>
            </a:r>
            <a:r>
              <a:rPr kumimoji="1" lang="en-US" altLang="ja-JP" sz="5400" dirty="0" smtClean="0">
                <a:solidFill>
                  <a:srgbClr val="FFFF00"/>
                </a:solidFill>
              </a:rPr>
              <a:t> </a:t>
            </a:r>
            <a:r>
              <a:rPr kumimoji="1" lang="ja-JP" altLang="en-US" sz="5400" dirty="0" smtClean="0">
                <a:solidFill>
                  <a:srgbClr val="FFFF00"/>
                </a:solidFill>
              </a:rPr>
              <a:t>に入ると・・・</a:t>
            </a:r>
            <a:endParaRPr kumimoji="1" lang="ja-JP" altLang="en-US" sz="5400" dirty="0">
              <a:solidFill>
                <a:srgbClr val="FFFF00"/>
              </a:solidFill>
            </a:endParaRPr>
          </a:p>
        </p:txBody>
      </p:sp>
      <p:sp>
        <p:nvSpPr>
          <p:cNvPr id="3" name="コンテンツ プレースホルダ 2"/>
          <p:cNvSpPr>
            <a:spLocks noGrp="1"/>
          </p:cNvSpPr>
          <p:nvPr>
            <p:ph idx="1"/>
          </p:nvPr>
        </p:nvSpPr>
        <p:spPr>
          <a:xfrm>
            <a:off x="285752" y="1600200"/>
            <a:ext cx="9001156" cy="5043510"/>
          </a:xfrm>
          <a:ln>
            <a:noFill/>
          </a:ln>
        </p:spPr>
        <p:txBody>
          <a:bodyPr>
            <a:normAutofit lnSpcReduction="10000"/>
          </a:bodyPr>
          <a:lstStyle/>
          <a:p>
            <a:r>
              <a:rPr lang="en-US" altLang="ja-JP" sz="3600" b="1" u="sng" dirty="0" err="1" smtClean="0">
                <a:solidFill>
                  <a:srgbClr val="FFFF00"/>
                </a:solidFill>
              </a:rPr>
              <a:t>ep</a:t>
            </a:r>
            <a:r>
              <a:rPr lang="en-US" altLang="ja-JP" sz="3600" b="1" u="sng" dirty="0" smtClean="0">
                <a:solidFill>
                  <a:srgbClr val="FFFF00"/>
                </a:solidFill>
              </a:rPr>
              <a:t> </a:t>
            </a:r>
            <a:r>
              <a:rPr lang="ja-JP" altLang="en-US" sz="3600" b="1" u="sng" dirty="0" smtClean="0">
                <a:solidFill>
                  <a:srgbClr val="FFFF00"/>
                </a:solidFill>
              </a:rPr>
              <a:t>アカウントを貰える</a:t>
            </a:r>
            <a:endParaRPr lang="en-US" altLang="ja-JP" sz="3600" b="1" u="sng" dirty="0" smtClean="0">
              <a:solidFill>
                <a:srgbClr val="FFFF00"/>
              </a:solidFill>
            </a:endParaRPr>
          </a:p>
          <a:p>
            <a:pPr lvl="1"/>
            <a:r>
              <a:rPr kumimoji="1" lang="ja-JP" altLang="en-US" sz="3200" dirty="0" smtClean="0">
                <a:solidFill>
                  <a:srgbClr val="FFFF00"/>
                </a:solidFill>
              </a:rPr>
              <a:t>メールサーバと </a:t>
            </a:r>
            <a:r>
              <a:rPr kumimoji="1" lang="en-US" altLang="ja-JP" sz="3200" dirty="0" smtClean="0">
                <a:solidFill>
                  <a:srgbClr val="FFFF00"/>
                </a:solidFill>
              </a:rPr>
              <a:t>www </a:t>
            </a:r>
            <a:r>
              <a:rPr kumimoji="1" lang="ja-JP" altLang="en-US" sz="3200" dirty="0" smtClean="0">
                <a:solidFill>
                  <a:srgbClr val="FFFF00"/>
                </a:solidFill>
              </a:rPr>
              <a:t>サーバを使えるようになる！</a:t>
            </a:r>
            <a:endParaRPr kumimoji="1" lang="en-US" altLang="ja-JP" sz="3200" dirty="0" smtClean="0">
              <a:solidFill>
                <a:srgbClr val="FFFF00"/>
              </a:solidFill>
            </a:endParaRPr>
          </a:p>
          <a:p>
            <a:pPr lvl="1">
              <a:buNone/>
            </a:pPr>
            <a:endParaRPr lang="en-US" altLang="ja-JP" dirty="0" smtClean="0">
              <a:solidFill>
                <a:srgbClr val="FFFF00"/>
              </a:solidFill>
            </a:endParaRPr>
          </a:p>
          <a:p>
            <a:pPr lvl="1">
              <a:buNone/>
            </a:pPr>
            <a:endParaRPr kumimoji="1" lang="en-US" altLang="ja-JP" dirty="0" smtClean="0">
              <a:solidFill>
                <a:srgbClr val="FFFF00"/>
              </a:solidFill>
            </a:endParaRPr>
          </a:p>
          <a:p>
            <a:pPr lvl="1">
              <a:buNone/>
            </a:pPr>
            <a:endParaRPr lang="en-US" altLang="ja-JP" dirty="0" smtClean="0">
              <a:solidFill>
                <a:srgbClr val="FFFF00"/>
              </a:solidFill>
            </a:endParaRPr>
          </a:p>
          <a:p>
            <a:pPr lvl="1">
              <a:buNone/>
            </a:pPr>
            <a:endParaRPr lang="en-US" altLang="ja-JP" dirty="0" smtClean="0">
              <a:solidFill>
                <a:srgbClr val="FFFF00"/>
              </a:solidFill>
            </a:endParaRPr>
          </a:p>
          <a:p>
            <a:pPr lvl="1">
              <a:buNone/>
            </a:pPr>
            <a:endParaRPr lang="en-US" altLang="ja-JP" dirty="0" smtClean="0">
              <a:solidFill>
                <a:srgbClr val="FFFF00"/>
              </a:solidFill>
            </a:endParaRPr>
          </a:p>
          <a:p>
            <a:r>
              <a:rPr lang="en-US" altLang="ja-JP" sz="3600" b="1" u="sng" dirty="0" err="1" smtClean="0">
                <a:solidFill>
                  <a:srgbClr val="FFFF00"/>
                </a:solidFill>
              </a:rPr>
              <a:t>EPnetFaN</a:t>
            </a:r>
            <a:r>
              <a:rPr lang="en-US" altLang="ja-JP" sz="3600" b="1" u="sng" dirty="0" smtClean="0">
                <a:solidFill>
                  <a:srgbClr val="FFFF00"/>
                </a:solidFill>
              </a:rPr>
              <a:t> </a:t>
            </a:r>
            <a:r>
              <a:rPr lang="ja-JP" altLang="en-US" sz="3600" b="1" u="sng" dirty="0" smtClean="0">
                <a:solidFill>
                  <a:srgbClr val="FFFF00"/>
                </a:solidFill>
              </a:rPr>
              <a:t>が管理しているものを</a:t>
            </a:r>
            <a:r>
              <a:rPr kumimoji="1" lang="ja-JP" altLang="en-US" sz="3600" b="1" u="sng" dirty="0" smtClean="0">
                <a:solidFill>
                  <a:srgbClr val="FFFF00"/>
                </a:solidFill>
              </a:rPr>
              <a:t>自由に使えるようになる（情報実験機＋書籍）</a:t>
            </a:r>
            <a:endParaRPr kumimoji="1" lang="ja-JP" altLang="en-US" sz="3600" b="1" u="sng" dirty="0">
              <a:solidFill>
                <a:srgbClr val="FFFF00"/>
              </a:solidFill>
            </a:endParaRPr>
          </a:p>
        </p:txBody>
      </p:sp>
      <p:sp>
        <p:nvSpPr>
          <p:cNvPr id="5" name="テキスト ボックス 4"/>
          <p:cNvSpPr txBox="1"/>
          <p:nvPr/>
        </p:nvSpPr>
        <p:spPr>
          <a:xfrm>
            <a:off x="1000100" y="3111057"/>
            <a:ext cx="7574722" cy="2246769"/>
          </a:xfrm>
          <a:prstGeom prst="rect">
            <a:avLst/>
          </a:prstGeom>
          <a:noFill/>
        </p:spPr>
        <p:txBody>
          <a:bodyPr wrap="square" rtlCol="0">
            <a:spAutoFit/>
          </a:bodyPr>
          <a:lstStyle/>
          <a:p>
            <a:pPr>
              <a:buFont typeface="Arial" pitchFamily="34" charset="0"/>
              <a:buChar char="•"/>
            </a:pPr>
            <a:r>
              <a:rPr kumimoji="1" lang="ja-JP" altLang="en-US" sz="2800" dirty="0" smtClean="0">
                <a:solidFill>
                  <a:srgbClr val="FFFF00"/>
                </a:solidFill>
              </a:rPr>
              <a:t> 自分のホームページを作れる！！ </a:t>
            </a:r>
            <a:endParaRPr kumimoji="1" lang="en-US" altLang="ja-JP" sz="2800" dirty="0" smtClean="0">
              <a:solidFill>
                <a:srgbClr val="FFFF00"/>
              </a:solidFill>
            </a:endParaRPr>
          </a:p>
          <a:p>
            <a:pPr>
              <a:buFont typeface="Arial" pitchFamily="34" charset="0"/>
              <a:buChar char="•"/>
            </a:pPr>
            <a:r>
              <a:rPr kumimoji="1" lang="ja-JP" altLang="en-US" sz="2800" dirty="0" smtClean="0">
                <a:solidFill>
                  <a:srgbClr val="FFFF00"/>
                </a:solidFill>
              </a:rPr>
              <a:t> </a:t>
            </a:r>
            <a:r>
              <a:rPr kumimoji="1" lang="en-US" altLang="ja-JP" sz="2800" dirty="0" smtClean="0">
                <a:solidFill>
                  <a:srgbClr val="FFFF00"/>
                </a:solidFill>
              </a:rPr>
              <a:t>USB </a:t>
            </a:r>
            <a:r>
              <a:rPr kumimoji="1" lang="ja-JP" altLang="en-US" sz="2800" dirty="0" smtClean="0">
                <a:solidFill>
                  <a:srgbClr val="FFFF00"/>
                </a:solidFill>
              </a:rPr>
              <a:t>メモリなどがなくてもデータを保存すること</a:t>
            </a:r>
            <a:r>
              <a:rPr lang="ja-JP" altLang="en-US" sz="2800" dirty="0" smtClean="0">
                <a:solidFill>
                  <a:srgbClr val="FFFF00"/>
                </a:solidFill>
              </a:rPr>
              <a:t>ができる！！</a:t>
            </a:r>
            <a:endParaRPr kumimoji="1" lang="en-US" altLang="ja-JP" sz="2800" dirty="0" smtClean="0">
              <a:solidFill>
                <a:srgbClr val="FFFF00"/>
              </a:solidFill>
            </a:endParaRPr>
          </a:p>
          <a:p>
            <a:pPr>
              <a:buFont typeface="Arial" pitchFamily="34" charset="0"/>
              <a:buChar char="•"/>
            </a:pPr>
            <a:r>
              <a:rPr lang="ja-JP" altLang="en-US" sz="2800" dirty="0" smtClean="0">
                <a:solidFill>
                  <a:srgbClr val="FFFF00"/>
                </a:solidFill>
              </a:rPr>
              <a:t> 自分用のメールアドレスを取得することができる！！</a:t>
            </a:r>
            <a:endParaRPr kumimoji="1" lang="ja-JP" altLang="en-US" sz="2800" dirty="0">
              <a:solidFill>
                <a:srgbClr val="FFF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rgbClr val="FFFF00"/>
                </a:solidFill>
              </a:rPr>
              <a:t>最後に</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sz="3200" dirty="0" smtClean="0">
                <a:solidFill>
                  <a:srgbClr val="FFFF00"/>
                </a:solidFill>
              </a:rPr>
              <a:t>経験豊富な素敵（？）な方々</a:t>
            </a:r>
            <a:r>
              <a:rPr lang="ja-JP" altLang="en-US" sz="3200" dirty="0" smtClean="0">
                <a:solidFill>
                  <a:srgbClr val="FFFF00"/>
                </a:solidFill>
              </a:rPr>
              <a:t>がすぐそばにいます！！</a:t>
            </a:r>
            <a:endParaRPr lang="en-US" altLang="ja-JP" sz="3200" dirty="0" smtClean="0">
              <a:solidFill>
                <a:srgbClr val="FFFF00"/>
              </a:solidFill>
            </a:endParaRPr>
          </a:p>
          <a:p>
            <a:r>
              <a:rPr kumimoji="1" lang="en-US" altLang="ja-JP" sz="3200" dirty="0" smtClean="0">
                <a:solidFill>
                  <a:srgbClr val="FFFF00"/>
                </a:solidFill>
              </a:rPr>
              <a:t>PC </a:t>
            </a:r>
            <a:r>
              <a:rPr kumimoji="1" lang="ja-JP" altLang="en-US" sz="3200" dirty="0" smtClean="0">
                <a:solidFill>
                  <a:srgbClr val="FFFF00"/>
                </a:solidFill>
              </a:rPr>
              <a:t>に関してわからないことがあればこの場で質問していろんな知識を吸収しましょう！！</a:t>
            </a:r>
            <a:endParaRPr kumimoji="1" lang="en-US" altLang="ja-JP" sz="3200" dirty="0" smtClean="0">
              <a:solidFill>
                <a:srgbClr val="FFFF00"/>
              </a:solidFill>
            </a:endParaRPr>
          </a:p>
          <a:p>
            <a:pPr>
              <a:buNone/>
            </a:pPr>
            <a:endParaRPr kumimoji="1" lang="en-US" altLang="ja-JP" sz="3200" dirty="0" smtClean="0">
              <a:solidFill>
                <a:srgbClr val="FFFF00"/>
              </a:solidFill>
            </a:endParaRPr>
          </a:p>
          <a:p>
            <a:pPr>
              <a:buNone/>
            </a:pPr>
            <a:endParaRPr kumimoji="1" lang="en-US" altLang="ja-JP" sz="3200" dirty="0" smtClean="0">
              <a:solidFill>
                <a:srgbClr val="FFFF00"/>
              </a:solidFill>
            </a:endParaRPr>
          </a:p>
          <a:p>
            <a:pPr>
              <a:buNone/>
            </a:pPr>
            <a:r>
              <a:rPr kumimoji="1" lang="en-US" altLang="ja-JP" sz="3200" dirty="0" smtClean="0">
                <a:solidFill>
                  <a:srgbClr val="FFFF00"/>
                </a:solidFill>
              </a:rPr>
              <a:t> </a:t>
            </a:r>
            <a:endParaRPr kumimoji="1" lang="ja-JP" altLang="en-US" sz="3200" dirty="0">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14"/>
            <a:ext cx="8229600" cy="1143000"/>
          </a:xfrm>
        </p:spPr>
        <p:txBody>
          <a:bodyPr>
            <a:noAutofit/>
          </a:bodyPr>
          <a:lstStyle/>
          <a:p>
            <a:r>
              <a:rPr kumimoji="1" lang="en-US" altLang="ja-JP" sz="5400" dirty="0" err="1" smtClean="0">
                <a:solidFill>
                  <a:srgbClr val="FFFF00"/>
                </a:solidFill>
              </a:rPr>
              <a:t>EPnetFaN</a:t>
            </a:r>
            <a:r>
              <a:rPr kumimoji="1" lang="en-US" altLang="ja-JP" sz="5400" dirty="0" smtClean="0">
                <a:solidFill>
                  <a:srgbClr val="FFFF00"/>
                </a:solidFill>
              </a:rPr>
              <a:t> </a:t>
            </a:r>
            <a:r>
              <a:rPr kumimoji="1" lang="ja-JP" altLang="en-US" sz="5400" dirty="0" smtClean="0">
                <a:solidFill>
                  <a:srgbClr val="FFFF00"/>
                </a:solidFill>
              </a:rPr>
              <a:t>とは？</a:t>
            </a:r>
            <a:endParaRPr kumimoji="1" lang="ja-JP" altLang="en-US" sz="5400" dirty="0">
              <a:solidFill>
                <a:srgbClr val="FFFF00"/>
              </a:solidFill>
            </a:endParaRPr>
          </a:p>
        </p:txBody>
      </p:sp>
      <p:sp>
        <p:nvSpPr>
          <p:cNvPr id="3" name="コンテンツ プレースホルダ 2"/>
          <p:cNvSpPr>
            <a:spLocks noGrp="1"/>
          </p:cNvSpPr>
          <p:nvPr>
            <p:ph idx="1"/>
          </p:nvPr>
        </p:nvSpPr>
        <p:spPr>
          <a:xfrm>
            <a:off x="457200" y="1474805"/>
            <a:ext cx="8229600" cy="4025897"/>
          </a:xfrm>
        </p:spPr>
        <p:txBody>
          <a:bodyPr>
            <a:noAutofit/>
          </a:bodyPr>
          <a:lstStyle/>
          <a:p>
            <a:r>
              <a:rPr kumimoji="1" lang="ja-JP" altLang="en-US" sz="3200" dirty="0" smtClean="0">
                <a:solidFill>
                  <a:srgbClr val="FFFF00"/>
                </a:solidFill>
              </a:rPr>
              <a:t>計算機やネットワークに関する技術を習得し，それを使いみんなで楽しむ団体</a:t>
            </a:r>
            <a:endParaRPr kumimoji="1" lang="en-US" altLang="ja-JP" sz="3200" dirty="0" smtClean="0">
              <a:solidFill>
                <a:srgbClr val="FFFF00"/>
              </a:solidFill>
            </a:endParaRPr>
          </a:p>
          <a:p>
            <a:r>
              <a:rPr kumimoji="1" lang="ja-JP" altLang="en-US" sz="3200" dirty="0" smtClean="0">
                <a:solidFill>
                  <a:srgbClr val="FFFF00"/>
                </a:solidFill>
              </a:rPr>
              <a:t>「自力更生の精神の下，計算機技術の情報と経験共有を図る」がポリシー</a:t>
            </a:r>
            <a:endParaRPr kumimoji="1" lang="en-US" altLang="ja-JP" sz="3200" dirty="0" smtClean="0">
              <a:solidFill>
                <a:srgbClr val="FFFF00"/>
              </a:solidFill>
            </a:endParaRPr>
          </a:p>
          <a:p>
            <a:r>
              <a:rPr lang="ja-JP" altLang="en-US" sz="3200" dirty="0" smtClean="0">
                <a:solidFill>
                  <a:srgbClr val="FFFF00"/>
                </a:solidFill>
              </a:rPr>
              <a:t>正式名称は </a:t>
            </a:r>
            <a:r>
              <a:rPr kumimoji="1" lang="en-US" altLang="ja-JP" sz="3200" dirty="0" smtClean="0">
                <a:solidFill>
                  <a:srgbClr val="FFFF00"/>
                </a:solidFill>
              </a:rPr>
              <a:t>Earth and Planetary Science Net </a:t>
            </a:r>
            <a:r>
              <a:rPr kumimoji="1" lang="en-US" altLang="ja-JP" sz="3200" dirty="0" err="1" smtClean="0">
                <a:solidFill>
                  <a:srgbClr val="FFFF00"/>
                </a:solidFill>
              </a:rPr>
              <a:t>Fanclub</a:t>
            </a:r>
            <a:endParaRPr kumimoji="1" lang="en-US" altLang="ja-JP" sz="3200" dirty="0" smtClean="0">
              <a:solidFill>
                <a:srgbClr val="FFFF00"/>
              </a:solidFill>
            </a:endParaRPr>
          </a:p>
          <a:p>
            <a:r>
              <a:rPr lang="en-US" altLang="ja-JP" sz="3200" dirty="0" smtClean="0">
                <a:solidFill>
                  <a:srgbClr val="FFFF00"/>
                </a:solidFill>
              </a:rPr>
              <a:t>1999</a:t>
            </a:r>
            <a:r>
              <a:rPr lang="ja-JP" altLang="en-US" sz="3200" dirty="0" smtClean="0">
                <a:solidFill>
                  <a:srgbClr val="FFFF00"/>
                </a:solidFill>
              </a:rPr>
              <a:t> 年に創設 （今年で１１年目！！）</a:t>
            </a:r>
            <a:endParaRPr kumimoji="1" lang="ja-JP" altLang="en-US" sz="3200" dirty="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FFFF00"/>
                </a:solidFill>
              </a:rPr>
              <a:t>どんな活動をしているの？</a:t>
            </a:r>
            <a:endParaRPr kumimoji="1" lang="ja-JP" altLang="en-US" dirty="0">
              <a:solidFill>
                <a:srgbClr val="FFFF00"/>
              </a:solidFill>
            </a:endParaRPr>
          </a:p>
        </p:txBody>
      </p:sp>
      <p:sp>
        <p:nvSpPr>
          <p:cNvPr id="3" name="コンテンツ プレースホルダ 2"/>
          <p:cNvSpPr>
            <a:spLocks noGrp="1"/>
          </p:cNvSpPr>
          <p:nvPr>
            <p:ph idx="1"/>
          </p:nvPr>
        </p:nvSpPr>
        <p:spPr>
          <a:xfrm>
            <a:off x="457200" y="1428736"/>
            <a:ext cx="8229600" cy="5286412"/>
          </a:xfrm>
        </p:spPr>
        <p:txBody>
          <a:bodyPr>
            <a:normAutofit/>
          </a:bodyPr>
          <a:lstStyle/>
          <a:p>
            <a:r>
              <a:rPr kumimoji="1" lang="ja-JP" altLang="en-US" sz="3200" u="sng" dirty="0" smtClean="0">
                <a:solidFill>
                  <a:srgbClr val="FFFF00"/>
                </a:solidFill>
              </a:rPr>
              <a:t>座学編</a:t>
            </a:r>
            <a:endParaRPr kumimoji="1" lang="en-US" altLang="ja-JP" sz="3200" u="sng" dirty="0" smtClean="0">
              <a:solidFill>
                <a:srgbClr val="FFFF00"/>
              </a:solidFill>
            </a:endParaRPr>
          </a:p>
          <a:p>
            <a:pPr lvl="1"/>
            <a:r>
              <a:rPr lang="ja-JP" altLang="en-US" sz="2800" dirty="0" smtClean="0">
                <a:solidFill>
                  <a:srgbClr val="FFFF00"/>
                </a:solidFill>
              </a:rPr>
              <a:t>各自持ち寄りでの発表会</a:t>
            </a:r>
            <a:endParaRPr lang="en-US" altLang="ja-JP" sz="2800" dirty="0" smtClean="0">
              <a:solidFill>
                <a:srgbClr val="FFFF00"/>
              </a:solidFill>
            </a:endParaRPr>
          </a:p>
          <a:p>
            <a:pPr lvl="1"/>
            <a:r>
              <a:rPr lang="ja-JP" altLang="en-US" sz="2800" dirty="0" smtClean="0">
                <a:solidFill>
                  <a:srgbClr val="FFFF00"/>
                </a:solidFill>
              </a:rPr>
              <a:t>ソフト</a:t>
            </a:r>
            <a:r>
              <a:rPr lang="ja-JP" altLang="en-US" sz="2800" dirty="0" smtClean="0">
                <a:solidFill>
                  <a:srgbClr val="FFFF00"/>
                </a:solidFill>
              </a:rPr>
              <a:t>からハードまで様々な話題</a:t>
            </a:r>
            <a:endParaRPr lang="en-US" altLang="ja-JP" sz="2800" dirty="0" smtClean="0">
              <a:solidFill>
                <a:srgbClr val="FFFF00"/>
              </a:solidFill>
            </a:endParaRPr>
          </a:p>
          <a:p>
            <a:pPr lvl="1"/>
            <a:r>
              <a:rPr lang="ja-JP" altLang="en-US" sz="2800" dirty="0" smtClean="0">
                <a:solidFill>
                  <a:srgbClr val="FFFF00"/>
                </a:solidFill>
              </a:rPr>
              <a:t>他</a:t>
            </a:r>
            <a:r>
              <a:rPr lang="ja-JP" altLang="en-US" sz="2800" dirty="0" smtClean="0">
                <a:solidFill>
                  <a:srgbClr val="FFFF00"/>
                </a:solidFill>
              </a:rPr>
              <a:t>大学</a:t>
            </a:r>
            <a:r>
              <a:rPr lang="en-US" altLang="ja-JP" sz="2800" dirty="0" smtClean="0">
                <a:solidFill>
                  <a:srgbClr val="FFFF00"/>
                </a:solidFill>
              </a:rPr>
              <a:t>(</a:t>
            </a:r>
            <a:r>
              <a:rPr lang="ja-JP" altLang="en-US" sz="2800" dirty="0" smtClean="0">
                <a:solidFill>
                  <a:srgbClr val="FFFF00"/>
                </a:solidFill>
              </a:rPr>
              <a:t>神戸大・岡山大</a:t>
            </a:r>
            <a:r>
              <a:rPr lang="en-US" altLang="ja-JP" sz="2800" dirty="0" smtClean="0">
                <a:solidFill>
                  <a:srgbClr val="FFFF00"/>
                </a:solidFill>
              </a:rPr>
              <a:t>)</a:t>
            </a:r>
            <a:r>
              <a:rPr lang="ja-JP" altLang="en-US" sz="2800" dirty="0" smtClean="0">
                <a:solidFill>
                  <a:srgbClr val="FFFF00"/>
                </a:solidFill>
              </a:rPr>
              <a:t>と</a:t>
            </a:r>
            <a:r>
              <a:rPr lang="ja-JP" altLang="en-US" sz="2800" dirty="0" smtClean="0">
                <a:solidFill>
                  <a:srgbClr val="FFFF00"/>
                </a:solidFill>
              </a:rPr>
              <a:t>共同</a:t>
            </a:r>
            <a:r>
              <a:rPr lang="ja-JP" altLang="en-US" sz="2800" dirty="0" smtClean="0">
                <a:solidFill>
                  <a:srgbClr val="FFFF00"/>
                </a:solidFill>
              </a:rPr>
              <a:t>で</a:t>
            </a:r>
            <a:endParaRPr lang="en-US" altLang="ja-JP" sz="2800" dirty="0" smtClean="0">
              <a:solidFill>
                <a:srgbClr val="FFFF00"/>
              </a:solidFill>
            </a:endParaRPr>
          </a:p>
          <a:p>
            <a:pPr lvl="1">
              <a:buNone/>
            </a:pPr>
            <a:r>
              <a:rPr lang="ja-JP" altLang="en-US" sz="2800" dirty="0" smtClean="0">
                <a:solidFill>
                  <a:srgbClr val="FFFF00"/>
                </a:solidFill>
              </a:rPr>
              <a:t>   開催</a:t>
            </a:r>
            <a:r>
              <a:rPr lang="ja-JP" altLang="en-US" sz="2800" dirty="0" smtClean="0">
                <a:solidFill>
                  <a:srgbClr val="FFFF00"/>
                </a:solidFill>
              </a:rPr>
              <a:t>するとき</a:t>
            </a:r>
            <a:r>
              <a:rPr lang="ja-JP" altLang="en-US" sz="2800" dirty="0" smtClean="0">
                <a:solidFill>
                  <a:srgbClr val="FFFF00"/>
                </a:solidFill>
              </a:rPr>
              <a:t>も</a:t>
            </a:r>
            <a:endParaRPr lang="en-US" altLang="ja-JP" sz="2800" dirty="0" smtClean="0">
              <a:solidFill>
                <a:srgbClr val="FFFF00"/>
              </a:solidFill>
            </a:endParaRPr>
          </a:p>
          <a:p>
            <a:pPr lvl="1"/>
            <a:r>
              <a:rPr kumimoji="1" lang="ja-JP" altLang="en-US" sz="2800" dirty="0" smtClean="0">
                <a:solidFill>
                  <a:srgbClr val="FFFF00"/>
                </a:solidFill>
              </a:rPr>
              <a:t>基本的</a:t>
            </a:r>
            <a:r>
              <a:rPr kumimoji="1" lang="ja-JP" altLang="en-US" sz="2800" dirty="0" smtClean="0">
                <a:solidFill>
                  <a:srgbClr val="FFFF00"/>
                </a:solidFill>
              </a:rPr>
              <a:t>なものからかなりコアなところ</a:t>
            </a:r>
            <a:r>
              <a:rPr kumimoji="1" lang="ja-JP" altLang="en-US" sz="2800" dirty="0" smtClean="0">
                <a:solidFill>
                  <a:srgbClr val="FFFF00"/>
                </a:solidFill>
              </a:rPr>
              <a:t>まで</a:t>
            </a:r>
            <a:endParaRPr lang="en-US" altLang="ja-JP" sz="2800" dirty="0" smtClean="0">
              <a:solidFill>
                <a:srgbClr val="FFFF00"/>
              </a:solidFill>
            </a:endParaRPr>
          </a:p>
          <a:p>
            <a:pPr lvl="1"/>
            <a:r>
              <a:rPr lang="ja-JP" altLang="en-US" sz="2800" dirty="0" smtClean="0">
                <a:solidFill>
                  <a:srgbClr val="FFFF00"/>
                </a:solidFill>
              </a:rPr>
              <a:t>例えば </a:t>
            </a:r>
            <a:r>
              <a:rPr lang="ja-JP" altLang="en-US" sz="2800" dirty="0" smtClean="0">
                <a:solidFill>
                  <a:srgbClr val="FFFF00"/>
                </a:solidFill>
              </a:rPr>
              <a:t>（昨年の場合）</a:t>
            </a:r>
            <a:endParaRPr lang="en-US" altLang="ja-JP" sz="2800" dirty="0" smtClean="0">
              <a:solidFill>
                <a:srgbClr val="FFFF00"/>
              </a:solidFill>
            </a:endParaRPr>
          </a:p>
          <a:p>
            <a:pPr lvl="2"/>
            <a:r>
              <a:rPr lang="ja-JP" altLang="en-US" sz="2800" b="1" dirty="0" smtClean="0">
                <a:solidFill>
                  <a:srgbClr val="FFFF00"/>
                </a:solidFill>
              </a:rPr>
              <a:t>サーバってなに？</a:t>
            </a:r>
            <a:endParaRPr kumimoji="1" lang="en-US" altLang="ja-JP" sz="2800" b="1" dirty="0" smtClean="0">
              <a:solidFill>
                <a:srgbClr val="FFFF00"/>
              </a:solidFill>
            </a:endParaRPr>
          </a:p>
          <a:p>
            <a:pPr lvl="2"/>
            <a:r>
              <a:rPr lang="ja-JP" altLang="en-US" sz="2800" b="1" dirty="0" smtClean="0">
                <a:solidFill>
                  <a:srgbClr val="FFFF00"/>
                </a:solidFill>
              </a:rPr>
              <a:t>無線 </a:t>
            </a:r>
            <a:r>
              <a:rPr lang="en-US" altLang="ja-JP" sz="2800" b="1" dirty="0" smtClean="0">
                <a:solidFill>
                  <a:srgbClr val="FFFF00"/>
                </a:solidFill>
              </a:rPr>
              <a:t>LAN </a:t>
            </a:r>
            <a:r>
              <a:rPr lang="ja-JP" altLang="en-US" sz="2800" b="1" dirty="0" smtClean="0">
                <a:solidFill>
                  <a:srgbClr val="FFFF00"/>
                </a:solidFill>
              </a:rPr>
              <a:t>とは？</a:t>
            </a:r>
            <a:endParaRPr lang="en-US" altLang="ja-JP" sz="2800" b="1" dirty="0" smtClean="0">
              <a:solidFill>
                <a:srgbClr val="FFFF00"/>
              </a:solidFill>
            </a:endParaRPr>
          </a:p>
          <a:p>
            <a:pPr lvl="2"/>
            <a:r>
              <a:rPr kumimoji="1" lang="ja-JP" altLang="en-US" sz="2800" b="1" dirty="0" smtClean="0">
                <a:solidFill>
                  <a:srgbClr val="FFFF00"/>
                </a:solidFill>
              </a:rPr>
              <a:t>実技編プロジェクトの報告</a:t>
            </a:r>
            <a:endParaRPr kumimoji="1" lang="en-US" altLang="ja-JP" sz="2800" b="1" dirty="0" smtClean="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solidFill>
                  <a:srgbClr val="FFFF00"/>
                </a:solidFill>
              </a:rPr>
              <a:t>こんな様子</a:t>
            </a:r>
            <a:endParaRPr kumimoji="1" lang="ja-JP" altLang="en-US" dirty="0">
              <a:solidFill>
                <a:srgbClr val="FFFF00"/>
              </a:solidFill>
            </a:endParaRPr>
          </a:p>
        </p:txBody>
      </p:sp>
      <p:pic>
        <p:nvPicPr>
          <p:cNvPr id="1026" name="Picture 2" descr="C:\Users\kondou\myfile\pplab\EPnetFaN\picture2010\0409\P4090638.JPG"/>
          <p:cNvPicPr>
            <a:picLocks noChangeAspect="1" noChangeArrowheads="1"/>
          </p:cNvPicPr>
          <p:nvPr/>
        </p:nvPicPr>
        <p:blipFill>
          <a:blip r:embed="rId2" cstate="print"/>
          <a:srcRect/>
          <a:stretch>
            <a:fillRect/>
          </a:stretch>
        </p:blipFill>
        <p:spPr bwMode="auto">
          <a:xfrm>
            <a:off x="6215074" y="4143380"/>
            <a:ext cx="2571768" cy="2155028"/>
          </a:xfrm>
          <a:prstGeom prst="rect">
            <a:avLst/>
          </a:prstGeom>
          <a:noFill/>
        </p:spPr>
      </p:pic>
      <p:pic>
        <p:nvPicPr>
          <p:cNvPr id="1027" name="Picture 3" descr="C:\Users\kondou\myfile\pplab\EPnetFaN\picture2010\0409\P4090633.JPG"/>
          <p:cNvPicPr>
            <a:picLocks noChangeAspect="1" noChangeArrowheads="1"/>
          </p:cNvPicPr>
          <p:nvPr/>
        </p:nvPicPr>
        <p:blipFill>
          <a:blip r:embed="rId3" cstate="print"/>
          <a:srcRect l="9134" t="31977" r="50524" b="11841"/>
          <a:stretch>
            <a:fillRect/>
          </a:stretch>
        </p:blipFill>
        <p:spPr bwMode="auto">
          <a:xfrm>
            <a:off x="6215074" y="1428736"/>
            <a:ext cx="2530245" cy="2643206"/>
          </a:xfrm>
          <a:prstGeom prst="rect">
            <a:avLst/>
          </a:prstGeom>
          <a:noFill/>
        </p:spPr>
      </p:pic>
      <p:pic>
        <p:nvPicPr>
          <p:cNvPr id="1028" name="Picture 4" descr="C:\Users\kondou\myfile\pplab\EPnetFaN\picture2010\0409\P4090634.JPG"/>
          <p:cNvPicPr>
            <a:picLocks noChangeAspect="1" noChangeArrowheads="1"/>
          </p:cNvPicPr>
          <p:nvPr/>
        </p:nvPicPr>
        <p:blipFill>
          <a:blip r:embed="rId4" cstate="print"/>
          <a:srcRect/>
          <a:stretch>
            <a:fillRect/>
          </a:stretch>
        </p:blipFill>
        <p:spPr bwMode="auto">
          <a:xfrm>
            <a:off x="428596" y="1428736"/>
            <a:ext cx="5715040" cy="478634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rgbClr val="FFFF00"/>
                </a:solidFill>
              </a:rPr>
              <a:t>どんな活動をしているの？（２）</a:t>
            </a:r>
            <a:endParaRPr kumimoji="1" lang="ja-JP" altLang="en-US" dirty="0">
              <a:solidFill>
                <a:srgbClr val="FFFF00"/>
              </a:solidFill>
            </a:endParaRPr>
          </a:p>
        </p:txBody>
      </p:sp>
      <p:sp>
        <p:nvSpPr>
          <p:cNvPr id="3" name="コンテンツ プレースホルダ 2"/>
          <p:cNvSpPr>
            <a:spLocks noGrp="1"/>
          </p:cNvSpPr>
          <p:nvPr>
            <p:ph idx="1"/>
          </p:nvPr>
        </p:nvSpPr>
        <p:spPr>
          <a:xfrm>
            <a:off x="457200" y="1600200"/>
            <a:ext cx="8401080" cy="4525963"/>
          </a:xfrm>
        </p:spPr>
        <p:txBody>
          <a:bodyPr>
            <a:normAutofit/>
          </a:bodyPr>
          <a:lstStyle/>
          <a:p>
            <a:r>
              <a:rPr kumimoji="1" lang="ja-JP" altLang="en-US" sz="3600" u="sng" dirty="0" smtClean="0">
                <a:solidFill>
                  <a:srgbClr val="FFFF00"/>
                </a:solidFill>
              </a:rPr>
              <a:t>実技編</a:t>
            </a:r>
            <a:endParaRPr kumimoji="1" lang="en-US" altLang="ja-JP" sz="3600" u="sng" dirty="0" smtClean="0">
              <a:solidFill>
                <a:srgbClr val="FFFF00"/>
              </a:solidFill>
            </a:endParaRPr>
          </a:p>
          <a:p>
            <a:pPr lvl="1"/>
            <a:r>
              <a:rPr lang="ja-JP" altLang="en-US" sz="3200" dirty="0" smtClean="0">
                <a:solidFill>
                  <a:srgbClr val="FFFF00"/>
                </a:solidFill>
              </a:rPr>
              <a:t>やりたいこと，知りたいことをやる！！</a:t>
            </a:r>
            <a:endParaRPr lang="en-US" altLang="ja-JP" sz="3200" dirty="0" smtClean="0">
              <a:solidFill>
                <a:srgbClr val="FFFF00"/>
              </a:solidFill>
            </a:endParaRPr>
          </a:p>
          <a:p>
            <a:pPr lvl="2"/>
            <a:r>
              <a:rPr lang="ja-JP" altLang="en-US" sz="2800" dirty="0" smtClean="0">
                <a:solidFill>
                  <a:srgbClr val="FFFF00"/>
                </a:solidFill>
              </a:rPr>
              <a:t>自力でパソコンを組み立ててみたい</a:t>
            </a:r>
            <a:endParaRPr lang="en-US" altLang="ja-JP" sz="2800" dirty="0" smtClean="0">
              <a:solidFill>
                <a:srgbClr val="FFFF00"/>
              </a:solidFill>
            </a:endParaRPr>
          </a:p>
          <a:p>
            <a:pPr lvl="2"/>
            <a:r>
              <a:rPr kumimoji="1" lang="ja-JP" altLang="en-US" sz="2800" dirty="0" smtClean="0">
                <a:solidFill>
                  <a:srgbClr val="FFFF00"/>
                </a:solidFill>
              </a:rPr>
              <a:t>自分のホームページを作る</a:t>
            </a:r>
            <a:endParaRPr kumimoji="1" lang="en-US" altLang="ja-JP" sz="2800" dirty="0" smtClean="0">
              <a:solidFill>
                <a:srgbClr val="FFFF00"/>
              </a:solidFill>
            </a:endParaRPr>
          </a:p>
          <a:p>
            <a:pPr lvl="2"/>
            <a:r>
              <a:rPr kumimoji="1" lang="ja-JP" altLang="en-US" sz="2800" dirty="0" smtClean="0">
                <a:solidFill>
                  <a:srgbClr val="FFFF00"/>
                </a:solidFill>
              </a:rPr>
              <a:t>自分の </a:t>
            </a:r>
            <a:r>
              <a:rPr kumimoji="1" lang="en-US" altLang="ja-JP" sz="2800" dirty="0" smtClean="0">
                <a:solidFill>
                  <a:srgbClr val="FFFF00"/>
                </a:solidFill>
              </a:rPr>
              <a:t>PC </a:t>
            </a:r>
            <a:r>
              <a:rPr kumimoji="1" lang="ja-JP" altLang="en-US" sz="2800" dirty="0" smtClean="0">
                <a:solidFill>
                  <a:srgbClr val="FFFF00"/>
                </a:solidFill>
              </a:rPr>
              <a:t>環境をもっと充実させる</a:t>
            </a:r>
            <a:endParaRPr kumimoji="1" lang="en-US" altLang="ja-JP" sz="2800" dirty="0" smtClean="0">
              <a:solidFill>
                <a:srgbClr val="FFFF00"/>
              </a:solidFill>
            </a:endParaRPr>
          </a:p>
          <a:p>
            <a:pPr lvl="2"/>
            <a:r>
              <a:rPr lang="ja-JP" altLang="en-US" sz="2800" dirty="0" smtClean="0">
                <a:solidFill>
                  <a:srgbClr val="FFFF00"/>
                </a:solidFill>
              </a:rPr>
              <a:t>自力で</a:t>
            </a:r>
            <a:r>
              <a:rPr lang="en-US" altLang="ja-JP" sz="2800" dirty="0" smtClean="0">
                <a:solidFill>
                  <a:srgbClr val="FFFF00"/>
                </a:solidFill>
              </a:rPr>
              <a:t>PC</a:t>
            </a:r>
            <a:r>
              <a:rPr lang="ja-JP" altLang="en-US" sz="2800" dirty="0" smtClean="0">
                <a:solidFill>
                  <a:srgbClr val="FFFF00"/>
                </a:solidFill>
              </a:rPr>
              <a:t>を組み立てたい！分解したい！</a:t>
            </a:r>
            <a:endParaRPr kumimoji="1" lang="en-US" altLang="ja-JP" sz="2800" dirty="0" smtClean="0">
              <a:solidFill>
                <a:srgbClr val="FFFF00"/>
              </a:solidFill>
            </a:endParaRPr>
          </a:p>
          <a:p>
            <a:pPr lvl="1"/>
            <a:r>
              <a:rPr lang="ja-JP" altLang="en-US" sz="3200" dirty="0" smtClean="0">
                <a:solidFill>
                  <a:srgbClr val="FFFF00"/>
                </a:solidFill>
              </a:rPr>
              <a:t>座学編終了後から自分が納得のいくところまで（基本、時間は無制限）</a:t>
            </a:r>
            <a:endParaRPr lang="en-US" altLang="ja-JP" sz="3200" dirty="0" smtClean="0">
              <a:solidFill>
                <a:srgbClr val="FFFF00"/>
              </a:solidFill>
            </a:endParaRPr>
          </a:p>
          <a:p>
            <a:pPr lvl="1"/>
            <a:endParaRPr kumimoji="1" lang="ja-JP" altLang="en-US" dirty="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rgbClr val="FFFF00"/>
                </a:solidFill>
              </a:rPr>
              <a:t>どんな活動をしているの？（３）</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sz="3600" u="sng" dirty="0" smtClean="0">
                <a:solidFill>
                  <a:srgbClr val="FFFF00"/>
                </a:solidFill>
              </a:rPr>
              <a:t>実技編</a:t>
            </a:r>
            <a:r>
              <a:rPr kumimoji="1" lang="ja-JP" altLang="en-US" sz="3600" u="sng" dirty="0" smtClean="0">
                <a:solidFill>
                  <a:srgbClr val="FFFF00"/>
                </a:solidFill>
              </a:rPr>
              <a:t>各プロジェクト</a:t>
            </a:r>
            <a:endParaRPr lang="en-US" altLang="ja-JP" sz="2800" dirty="0" smtClean="0">
              <a:solidFill>
                <a:srgbClr val="FFFF00"/>
              </a:solidFill>
            </a:endParaRPr>
          </a:p>
          <a:p>
            <a:pPr lvl="1"/>
            <a:r>
              <a:rPr lang="ja-JP" altLang="en-US" sz="2800" dirty="0" smtClean="0">
                <a:solidFill>
                  <a:srgbClr val="FFFF00"/>
                </a:solidFill>
              </a:rPr>
              <a:t>情報実験プロジェクト</a:t>
            </a:r>
            <a:endParaRPr lang="en-US" altLang="ja-JP" sz="2800" dirty="0" smtClean="0">
              <a:solidFill>
                <a:srgbClr val="FFFF00"/>
              </a:solidFill>
            </a:endParaRPr>
          </a:p>
          <a:p>
            <a:pPr lvl="1"/>
            <a:r>
              <a:rPr lang="ja-JP" altLang="en-US" sz="2800" dirty="0" smtClean="0">
                <a:solidFill>
                  <a:srgbClr val="FFFF00"/>
                </a:solidFill>
              </a:rPr>
              <a:t>サーバ</a:t>
            </a:r>
            <a:r>
              <a:rPr lang="ja-JP" altLang="en-US" sz="2800" dirty="0" smtClean="0">
                <a:solidFill>
                  <a:srgbClr val="FFFF00"/>
                </a:solidFill>
              </a:rPr>
              <a:t>管理プロジェクト</a:t>
            </a:r>
            <a:endParaRPr kumimoji="1" lang="en-US" altLang="ja-JP" sz="2800" dirty="0" smtClean="0">
              <a:solidFill>
                <a:srgbClr val="FFFF00"/>
              </a:solidFill>
            </a:endParaRPr>
          </a:p>
          <a:p>
            <a:pPr lvl="1"/>
            <a:r>
              <a:rPr kumimoji="1" lang="en-US" altLang="ja-JP" sz="2800" dirty="0" err="1" smtClean="0">
                <a:solidFill>
                  <a:srgbClr val="FFFF00"/>
                </a:solidFill>
              </a:rPr>
              <a:t>RoR</a:t>
            </a:r>
            <a:r>
              <a:rPr kumimoji="1" lang="en-US" altLang="ja-JP" sz="2800" dirty="0" smtClean="0">
                <a:solidFill>
                  <a:srgbClr val="FFFF00"/>
                </a:solidFill>
              </a:rPr>
              <a:t> </a:t>
            </a:r>
            <a:r>
              <a:rPr kumimoji="1" lang="ja-JP" altLang="en-US" sz="2800" dirty="0" smtClean="0">
                <a:solidFill>
                  <a:srgbClr val="FFFF00"/>
                </a:solidFill>
              </a:rPr>
              <a:t>プロジェクト</a:t>
            </a:r>
            <a:endParaRPr kumimoji="1" lang="en-US" altLang="ja-JP" sz="2800" dirty="0" smtClean="0">
              <a:solidFill>
                <a:srgbClr val="FFFF00"/>
              </a:solidFill>
            </a:endParaRPr>
          </a:p>
          <a:p>
            <a:pPr lvl="1"/>
            <a:r>
              <a:rPr kumimoji="1" lang="en-US" altLang="ja-JP" sz="2800" dirty="0" smtClean="0">
                <a:solidFill>
                  <a:srgbClr val="FFFF00"/>
                </a:solidFill>
              </a:rPr>
              <a:t>PC </a:t>
            </a:r>
            <a:r>
              <a:rPr kumimoji="1" lang="ja-JP" altLang="en-US" sz="2800" dirty="0" smtClean="0">
                <a:solidFill>
                  <a:srgbClr val="FFFF00"/>
                </a:solidFill>
              </a:rPr>
              <a:t>クラスタプロジェクト</a:t>
            </a:r>
            <a:endParaRPr kumimoji="1" lang="en-US" altLang="ja-JP" sz="2800" dirty="0" smtClean="0">
              <a:solidFill>
                <a:srgbClr val="FFFF00"/>
              </a:solidFill>
            </a:endParaRPr>
          </a:p>
          <a:p>
            <a:pPr lvl="1"/>
            <a:r>
              <a:rPr lang="ja-JP" altLang="en-US" sz="2800" dirty="0" smtClean="0">
                <a:solidFill>
                  <a:srgbClr val="FFFF00"/>
                </a:solidFill>
              </a:rPr>
              <a:t>無線 </a:t>
            </a:r>
            <a:r>
              <a:rPr lang="en-US" altLang="ja-JP" sz="2800" dirty="0" smtClean="0">
                <a:solidFill>
                  <a:srgbClr val="FFFF00"/>
                </a:solidFill>
              </a:rPr>
              <a:t>LAN </a:t>
            </a:r>
            <a:r>
              <a:rPr lang="ja-JP" altLang="en-US" sz="2800" dirty="0" smtClean="0">
                <a:solidFill>
                  <a:srgbClr val="FFFF00"/>
                </a:solidFill>
              </a:rPr>
              <a:t>プロジェクト</a:t>
            </a:r>
            <a:endParaRPr lang="en-US" altLang="ja-JP" sz="2800" dirty="0" smtClean="0">
              <a:solidFill>
                <a:srgbClr val="FFFF00"/>
              </a:solidFill>
            </a:endParaRPr>
          </a:p>
          <a:p>
            <a:pPr lvl="1"/>
            <a:r>
              <a:rPr kumimoji="1" lang="ja-JP" altLang="en-US" sz="2800" dirty="0" smtClean="0">
                <a:solidFill>
                  <a:srgbClr val="FFFF00"/>
                </a:solidFill>
              </a:rPr>
              <a:t>・・・・・</a:t>
            </a:r>
            <a:endParaRPr kumimoji="1" lang="ja-JP" altLang="en-US" dirty="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solidFill>
                  <a:srgbClr val="FFFF00"/>
                </a:solidFill>
              </a:rPr>
              <a:t>こんな感じ</a:t>
            </a:r>
            <a:endParaRPr kumimoji="1" lang="ja-JP" altLang="en-US" dirty="0">
              <a:solidFill>
                <a:srgbClr val="FFFF00"/>
              </a:solidFill>
            </a:endParaRPr>
          </a:p>
        </p:txBody>
      </p:sp>
      <p:pic>
        <p:nvPicPr>
          <p:cNvPr id="2050" name="Picture 2" descr="C:\Users\kondou\myfile\pplab\EPnetFaN\inex2010\b007.jpg"/>
          <p:cNvPicPr>
            <a:picLocks noChangeAspect="1" noChangeArrowheads="1"/>
          </p:cNvPicPr>
          <p:nvPr/>
        </p:nvPicPr>
        <p:blipFill>
          <a:blip r:embed="rId2" cstate="print"/>
          <a:srcRect/>
          <a:stretch>
            <a:fillRect/>
          </a:stretch>
        </p:blipFill>
        <p:spPr bwMode="auto">
          <a:xfrm>
            <a:off x="928662" y="1357298"/>
            <a:ext cx="3357586" cy="2518190"/>
          </a:xfrm>
          <a:prstGeom prst="rect">
            <a:avLst/>
          </a:prstGeom>
          <a:noFill/>
        </p:spPr>
      </p:pic>
      <p:pic>
        <p:nvPicPr>
          <p:cNvPr id="2052" name="Picture 4" descr="C:\Users\kondou\myfile\pplab\EPnetFaN\inex2010\b026.jpg"/>
          <p:cNvPicPr>
            <a:picLocks noChangeAspect="1" noChangeArrowheads="1"/>
          </p:cNvPicPr>
          <p:nvPr/>
        </p:nvPicPr>
        <p:blipFill>
          <a:blip r:embed="rId3" cstate="print"/>
          <a:srcRect/>
          <a:stretch>
            <a:fillRect/>
          </a:stretch>
        </p:blipFill>
        <p:spPr bwMode="auto">
          <a:xfrm>
            <a:off x="928662" y="4000504"/>
            <a:ext cx="3357586" cy="2422560"/>
          </a:xfrm>
          <a:prstGeom prst="rect">
            <a:avLst/>
          </a:prstGeom>
          <a:noFill/>
        </p:spPr>
      </p:pic>
      <p:pic>
        <p:nvPicPr>
          <p:cNvPr id="2053" name="Picture 5" descr="C:\Users\kondou\myfile\pplab\EPnetFaN\inex2010\b019.jpg"/>
          <p:cNvPicPr>
            <a:picLocks noChangeAspect="1" noChangeArrowheads="1"/>
          </p:cNvPicPr>
          <p:nvPr/>
        </p:nvPicPr>
        <p:blipFill>
          <a:blip r:embed="rId4" cstate="print"/>
          <a:srcRect/>
          <a:stretch>
            <a:fillRect/>
          </a:stretch>
        </p:blipFill>
        <p:spPr bwMode="auto">
          <a:xfrm>
            <a:off x="4500562" y="4000504"/>
            <a:ext cx="3636714" cy="2417760"/>
          </a:xfrm>
          <a:prstGeom prst="rect">
            <a:avLst/>
          </a:prstGeom>
          <a:noFill/>
        </p:spPr>
      </p:pic>
      <p:pic>
        <p:nvPicPr>
          <p:cNvPr id="2054" name="Picture 6" descr="C:\Users\kondou\myfile\pplab\EPnetFaN\inex2010\b001.jpg"/>
          <p:cNvPicPr>
            <a:picLocks noChangeAspect="1" noChangeArrowheads="1"/>
          </p:cNvPicPr>
          <p:nvPr/>
        </p:nvPicPr>
        <p:blipFill>
          <a:blip r:embed="rId5" cstate="print"/>
          <a:srcRect/>
          <a:stretch>
            <a:fillRect/>
          </a:stretch>
        </p:blipFill>
        <p:spPr bwMode="auto">
          <a:xfrm>
            <a:off x="4500562" y="1357298"/>
            <a:ext cx="3571887" cy="250033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solidFill>
                  <a:srgbClr val="FFFF00"/>
                </a:solidFill>
              </a:rPr>
              <a:t>こんなかんじ２</a:t>
            </a:r>
            <a:endParaRPr kumimoji="1" lang="ja-JP" altLang="en-US" dirty="0">
              <a:solidFill>
                <a:srgbClr val="FFFF00"/>
              </a:solidFill>
            </a:endParaRPr>
          </a:p>
        </p:txBody>
      </p:sp>
      <p:pic>
        <p:nvPicPr>
          <p:cNvPr id="3076" name="Picture 4" descr="C:\Users\kondou\myfile\pplab\EPnetFaN\inex2010\P4150642.JPG"/>
          <p:cNvPicPr>
            <a:picLocks noChangeAspect="1" noChangeArrowheads="1"/>
          </p:cNvPicPr>
          <p:nvPr/>
        </p:nvPicPr>
        <p:blipFill>
          <a:blip r:embed="rId2" cstate="print"/>
          <a:srcRect/>
          <a:stretch>
            <a:fillRect/>
          </a:stretch>
        </p:blipFill>
        <p:spPr bwMode="auto">
          <a:xfrm>
            <a:off x="5072066" y="4071942"/>
            <a:ext cx="3121026" cy="2341161"/>
          </a:xfrm>
          <a:prstGeom prst="rect">
            <a:avLst/>
          </a:prstGeom>
          <a:noFill/>
        </p:spPr>
      </p:pic>
      <p:pic>
        <p:nvPicPr>
          <p:cNvPr id="3077" name="Picture 5" descr="C:\Users\kondou\myfile\pplab\EPnetFaN\inex2010\P4150643.JPG"/>
          <p:cNvPicPr>
            <a:picLocks noChangeAspect="1" noChangeArrowheads="1"/>
          </p:cNvPicPr>
          <p:nvPr/>
        </p:nvPicPr>
        <p:blipFill>
          <a:blip r:embed="rId3" cstate="print"/>
          <a:srcRect/>
          <a:stretch>
            <a:fillRect/>
          </a:stretch>
        </p:blipFill>
        <p:spPr bwMode="auto">
          <a:xfrm>
            <a:off x="5072066" y="1571612"/>
            <a:ext cx="3090904" cy="2318566"/>
          </a:xfrm>
          <a:prstGeom prst="rect">
            <a:avLst/>
          </a:prstGeom>
          <a:noFill/>
        </p:spPr>
      </p:pic>
      <p:pic>
        <p:nvPicPr>
          <p:cNvPr id="3075" name="Picture 3" descr="C:\Users\kondou\myfile\pplab\EPnetFaN\rorpng\集計画面.png"/>
          <p:cNvPicPr>
            <a:picLocks noChangeAspect="1" noChangeArrowheads="1"/>
          </p:cNvPicPr>
          <p:nvPr/>
        </p:nvPicPr>
        <p:blipFill>
          <a:blip r:embed="rId4" cstate="print"/>
          <a:srcRect t="12705" r="47266" b="7597"/>
          <a:stretch>
            <a:fillRect/>
          </a:stretch>
        </p:blipFill>
        <p:spPr bwMode="auto">
          <a:xfrm>
            <a:off x="428596" y="1714488"/>
            <a:ext cx="4000528" cy="457203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5400" dirty="0" smtClean="0">
                <a:solidFill>
                  <a:srgbClr val="FFFF00"/>
                </a:solidFill>
              </a:rPr>
              <a:t>いつやって</a:t>
            </a:r>
            <a:r>
              <a:rPr kumimoji="1" lang="ja-JP" altLang="en-US" sz="5400" dirty="0" smtClean="0">
                <a:solidFill>
                  <a:srgbClr val="FFFF00"/>
                </a:solidFill>
              </a:rPr>
              <a:t>いるの？</a:t>
            </a:r>
            <a:endParaRPr kumimoji="1" lang="ja-JP" altLang="en-US" sz="5400" dirty="0">
              <a:solidFill>
                <a:srgbClr val="FFFF00"/>
              </a:solidFill>
            </a:endParaRPr>
          </a:p>
        </p:txBody>
      </p:sp>
      <p:sp>
        <p:nvSpPr>
          <p:cNvPr id="3" name="コンテンツ プレースホルダ 2"/>
          <p:cNvSpPr>
            <a:spLocks noGrp="1"/>
          </p:cNvSpPr>
          <p:nvPr>
            <p:ph idx="1"/>
          </p:nvPr>
        </p:nvSpPr>
        <p:spPr/>
        <p:txBody>
          <a:bodyPr/>
          <a:lstStyle/>
          <a:p>
            <a:r>
              <a:rPr kumimoji="1" lang="ja-JP" altLang="en-US" sz="3600" u="sng" dirty="0" smtClean="0">
                <a:solidFill>
                  <a:srgbClr val="FFFF00"/>
                </a:solidFill>
              </a:rPr>
              <a:t>いつ？</a:t>
            </a:r>
            <a:endParaRPr kumimoji="1" lang="en-US" altLang="ja-JP" sz="3600" u="sng" dirty="0" smtClean="0">
              <a:solidFill>
                <a:srgbClr val="FFFF00"/>
              </a:solidFill>
            </a:endParaRPr>
          </a:p>
          <a:p>
            <a:pPr lvl="1"/>
            <a:r>
              <a:rPr lang="ja-JP" altLang="en-US" sz="3200" dirty="0" smtClean="0">
                <a:solidFill>
                  <a:srgbClr val="FFFF00"/>
                </a:solidFill>
              </a:rPr>
              <a:t>毎週金曜日！！</a:t>
            </a:r>
            <a:r>
              <a:rPr lang="ja-JP" altLang="en-US" sz="3200" dirty="0" smtClean="0">
                <a:solidFill>
                  <a:srgbClr val="C00000"/>
                </a:solidFill>
              </a:rPr>
              <a:t> </a:t>
            </a:r>
            <a:endParaRPr lang="en-US" altLang="ja-JP" sz="3200" dirty="0" smtClean="0">
              <a:solidFill>
                <a:srgbClr val="C00000"/>
              </a:solidFill>
            </a:endParaRPr>
          </a:p>
          <a:p>
            <a:pPr lvl="2"/>
            <a:r>
              <a:rPr lang="ja-JP" altLang="en-US" sz="2800" dirty="0" smtClean="0">
                <a:solidFill>
                  <a:srgbClr val="FFFF00"/>
                </a:solidFill>
              </a:rPr>
              <a:t>座学編は</a:t>
            </a:r>
            <a:r>
              <a:rPr lang="en-US" altLang="ja-JP" sz="2800" dirty="0" smtClean="0">
                <a:solidFill>
                  <a:srgbClr val="FFFF00"/>
                </a:solidFill>
              </a:rPr>
              <a:t>16</a:t>
            </a:r>
            <a:r>
              <a:rPr lang="ja-JP" altLang="en-US" sz="2800" dirty="0" smtClean="0">
                <a:solidFill>
                  <a:srgbClr val="FFFF00"/>
                </a:solidFill>
              </a:rPr>
              <a:t>：</a:t>
            </a:r>
            <a:r>
              <a:rPr lang="en-US" altLang="ja-JP" sz="2800" dirty="0" smtClean="0">
                <a:solidFill>
                  <a:srgbClr val="FFFF00"/>
                </a:solidFill>
              </a:rPr>
              <a:t>30</a:t>
            </a:r>
            <a:r>
              <a:rPr lang="ja-JP" altLang="en-US" sz="2800" dirty="0" smtClean="0">
                <a:solidFill>
                  <a:srgbClr val="FFFF00"/>
                </a:solidFill>
              </a:rPr>
              <a:t> </a:t>
            </a:r>
            <a:r>
              <a:rPr lang="en-US" altLang="ja-JP" sz="2800" dirty="0" smtClean="0">
                <a:solidFill>
                  <a:srgbClr val="FFFF00"/>
                </a:solidFill>
              </a:rPr>
              <a:t>–</a:t>
            </a:r>
          </a:p>
          <a:p>
            <a:pPr lvl="2"/>
            <a:r>
              <a:rPr kumimoji="1" lang="ja-JP" altLang="en-US" sz="2800" dirty="0" smtClean="0">
                <a:solidFill>
                  <a:srgbClr val="FFFF00"/>
                </a:solidFill>
              </a:rPr>
              <a:t>座学編が終了後実技編へ </a:t>
            </a:r>
            <a:r>
              <a:rPr lang="ja-JP" altLang="en-US" sz="2800" dirty="0" smtClean="0">
                <a:solidFill>
                  <a:srgbClr val="FFFF00"/>
                </a:solidFill>
              </a:rPr>
              <a:t>（気が済むまでエンドレス）</a:t>
            </a:r>
            <a:endParaRPr lang="en-US" altLang="ja-JP" sz="2800" dirty="0" smtClean="0">
              <a:solidFill>
                <a:srgbClr val="FFFF00"/>
              </a:solidFill>
            </a:endParaRPr>
          </a:p>
          <a:p>
            <a:r>
              <a:rPr kumimoji="1" lang="ja-JP" altLang="en-US" sz="3600" u="sng" dirty="0" smtClean="0">
                <a:solidFill>
                  <a:srgbClr val="FFFF00"/>
                </a:solidFill>
              </a:rPr>
              <a:t>どこで？</a:t>
            </a:r>
            <a:endParaRPr kumimoji="1" lang="en-US" altLang="ja-JP" sz="3600" u="sng" dirty="0" smtClean="0">
              <a:solidFill>
                <a:srgbClr val="FFFF00"/>
              </a:solidFill>
            </a:endParaRPr>
          </a:p>
          <a:p>
            <a:pPr lvl="1"/>
            <a:r>
              <a:rPr lang="ja-JP" altLang="en-US" sz="3200" dirty="0" smtClean="0">
                <a:solidFill>
                  <a:srgbClr val="FFFF00"/>
                </a:solidFill>
              </a:rPr>
              <a:t>理学部 </a:t>
            </a:r>
            <a:r>
              <a:rPr lang="en-US" altLang="ja-JP" sz="3200" dirty="0" smtClean="0">
                <a:solidFill>
                  <a:srgbClr val="FFFF00"/>
                </a:solidFill>
              </a:rPr>
              <a:t>8</a:t>
            </a:r>
            <a:r>
              <a:rPr lang="ja-JP" altLang="en-US" sz="3200" dirty="0" smtClean="0">
                <a:solidFill>
                  <a:srgbClr val="FFFF00"/>
                </a:solidFill>
              </a:rPr>
              <a:t> 号館 情報実験室 （</a:t>
            </a:r>
            <a:r>
              <a:rPr lang="en-US" altLang="ja-JP" sz="3200" dirty="0" smtClean="0">
                <a:solidFill>
                  <a:srgbClr val="FFFF00"/>
                </a:solidFill>
              </a:rPr>
              <a:t>8-1-07</a:t>
            </a:r>
            <a:r>
              <a:rPr lang="ja-JP" altLang="en-US" sz="3200" dirty="0" smtClean="0">
                <a:solidFill>
                  <a:srgbClr val="FFFF00"/>
                </a:solidFill>
              </a:rPr>
              <a:t>） </a:t>
            </a:r>
            <a:endParaRPr lang="en-US" altLang="ja-JP" sz="3200" dirty="0" smtClean="0">
              <a:solidFill>
                <a:srgbClr val="FFFF00"/>
              </a:solidFill>
            </a:endParaRPr>
          </a:p>
          <a:p>
            <a:pPr lvl="1">
              <a:buNone/>
            </a:pPr>
            <a:r>
              <a:rPr kumimoji="1" lang="en-US" altLang="ja-JP" sz="3200" dirty="0" smtClean="0">
                <a:solidFill>
                  <a:srgbClr val="FFFF00"/>
                </a:solidFill>
              </a:rPr>
              <a:t>    </a:t>
            </a:r>
            <a:r>
              <a:rPr lang="ja-JP" altLang="en-US" sz="3200" dirty="0" smtClean="0">
                <a:solidFill>
                  <a:srgbClr val="FFFF00"/>
                </a:solidFill>
              </a:rPr>
              <a:t>通称 電脳大飯店 （つまりココ！）</a:t>
            </a:r>
            <a:endParaRPr kumimoji="1" lang="ja-JP" altLang="en-US" sz="3200" dirty="0">
              <a:solidFill>
                <a:srgbClr val="FFFF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ネオン">
  <a:themeElements>
    <a:clrScheme name="ネオン">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ネオン">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ネオン">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367</TotalTime>
  <Words>404</Words>
  <Application>Microsoft Office PowerPoint</Application>
  <PresentationFormat>画面に合わせる (4:3)</PresentationFormat>
  <Paragraphs>65</Paragraphs>
  <Slides>11</Slides>
  <Notes>0</Notes>
  <HiddenSlides>0</HiddenSlides>
  <MMClips>0</MMClips>
  <ScaleCrop>false</ScaleCrop>
  <HeadingPairs>
    <vt:vector size="4" baseType="variant">
      <vt:variant>
        <vt:lpstr>テーマ</vt:lpstr>
      </vt:variant>
      <vt:variant>
        <vt:i4>1</vt:i4>
      </vt:variant>
      <vt:variant>
        <vt:lpstr>スライド タイトル</vt:lpstr>
      </vt:variant>
      <vt:variant>
        <vt:i4>11</vt:i4>
      </vt:variant>
    </vt:vector>
  </HeadingPairs>
  <TitlesOfParts>
    <vt:vector size="12" baseType="lpstr">
      <vt:lpstr>ネオン</vt:lpstr>
      <vt:lpstr>EPnetFaN へ ようこそ</vt:lpstr>
      <vt:lpstr>EPnetFaN とは？</vt:lpstr>
      <vt:lpstr>どんな活動をしているの？</vt:lpstr>
      <vt:lpstr>こんな様子</vt:lpstr>
      <vt:lpstr>どんな活動をしているの？（２）</vt:lpstr>
      <vt:lpstr>どんな活動をしているの？（３）</vt:lpstr>
      <vt:lpstr>こんな感じ</vt:lpstr>
      <vt:lpstr>こんなかんじ２</vt:lpstr>
      <vt:lpstr>いつやっているの？</vt:lpstr>
      <vt:lpstr>EPnetFaN に入ると・・・</vt:lpstr>
      <vt:lpstr>最後に</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kondou</dc:creator>
  <cp:lastModifiedBy>kondou</cp:lastModifiedBy>
  <cp:revision>44</cp:revision>
  <dcterms:created xsi:type="dcterms:W3CDTF">2009-04-16T03:04:16Z</dcterms:created>
  <dcterms:modified xsi:type="dcterms:W3CDTF">2010-04-16T04:57:37Z</dcterms:modified>
</cp:coreProperties>
</file>