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59" r:id="rId6"/>
    <p:sldId id="262" r:id="rId7"/>
    <p:sldId id="260" r:id="rId8"/>
    <p:sldId id="263" r:id="rId9"/>
    <p:sldId id="264" r:id="rId1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7" d="100"/>
          <a:sy n="67" d="100"/>
        </p:scale>
        <p:origin x="-32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07596A0D-E7A8-4BD9-9ACE-21019EBFEFA5}" type="datetimeFigureOut">
              <a:rPr kumimoji="1" lang="ja-JP" altLang="en-US" smtClean="0"/>
              <a:pPr/>
              <a:t>2009/4/17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643FD47-204B-4580-B2FB-31F2D394CDC9}"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7596A0D-E7A8-4BD9-9ACE-21019EBFEFA5}" type="datetimeFigureOut">
              <a:rPr kumimoji="1" lang="ja-JP" altLang="en-US" smtClean="0"/>
              <a:pPr/>
              <a:t>2009/4/17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643FD47-204B-4580-B2FB-31F2D394CDC9}"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7596A0D-E7A8-4BD9-9ACE-21019EBFEFA5}" type="datetimeFigureOut">
              <a:rPr kumimoji="1" lang="ja-JP" altLang="en-US" smtClean="0"/>
              <a:pPr/>
              <a:t>2009/4/17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643FD47-204B-4580-B2FB-31F2D394CDC9}"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7596A0D-E7A8-4BD9-9ACE-21019EBFEFA5}" type="datetimeFigureOut">
              <a:rPr kumimoji="1" lang="ja-JP" altLang="en-US" smtClean="0"/>
              <a:pPr/>
              <a:t>2009/4/17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643FD47-204B-4580-B2FB-31F2D394CDC9}"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07596A0D-E7A8-4BD9-9ACE-21019EBFEFA5}" type="datetimeFigureOut">
              <a:rPr kumimoji="1" lang="ja-JP" altLang="en-US" smtClean="0"/>
              <a:pPr/>
              <a:t>2009/4/17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643FD47-204B-4580-B2FB-31F2D394CDC9}"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07596A0D-E7A8-4BD9-9ACE-21019EBFEFA5}" type="datetimeFigureOut">
              <a:rPr kumimoji="1" lang="ja-JP" altLang="en-US" smtClean="0"/>
              <a:pPr/>
              <a:t>2009/4/17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643FD47-204B-4580-B2FB-31F2D394CDC9}"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07596A0D-E7A8-4BD9-9ACE-21019EBFEFA5}" type="datetimeFigureOut">
              <a:rPr kumimoji="1" lang="ja-JP" altLang="en-US" smtClean="0"/>
              <a:pPr/>
              <a:t>2009/4/17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643FD47-204B-4580-B2FB-31F2D394CDC9}"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07596A0D-E7A8-4BD9-9ACE-21019EBFEFA5}" type="datetimeFigureOut">
              <a:rPr kumimoji="1" lang="ja-JP" altLang="en-US" smtClean="0"/>
              <a:pPr/>
              <a:t>2009/4/17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643FD47-204B-4580-B2FB-31F2D394CDC9}"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07596A0D-E7A8-4BD9-9ACE-21019EBFEFA5}" type="datetimeFigureOut">
              <a:rPr kumimoji="1" lang="ja-JP" altLang="en-US" smtClean="0"/>
              <a:pPr/>
              <a:t>2009/4/17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643FD47-204B-4580-B2FB-31F2D394CDC9}"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7596A0D-E7A8-4BD9-9ACE-21019EBFEFA5}" type="datetimeFigureOut">
              <a:rPr kumimoji="1" lang="ja-JP" altLang="en-US" smtClean="0"/>
              <a:pPr/>
              <a:t>2009/4/17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643FD47-204B-4580-B2FB-31F2D394CDC9}"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7596A0D-E7A8-4BD9-9ACE-21019EBFEFA5}" type="datetimeFigureOut">
              <a:rPr kumimoji="1" lang="ja-JP" altLang="en-US" smtClean="0"/>
              <a:pPr/>
              <a:t>2009/4/17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643FD47-204B-4580-B2FB-31F2D394CDC9}"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596A0D-E7A8-4BD9-9ACE-21019EBFEFA5}" type="datetimeFigureOut">
              <a:rPr kumimoji="1" lang="ja-JP" altLang="en-US" smtClean="0"/>
              <a:pPr/>
              <a:t>2009/4/17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43FD47-204B-4580-B2FB-31F2D394CDC9}"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descr="atmo13n.jpg"/>
          <p:cNvPicPr>
            <a:picLocks noChangeAspect="1"/>
          </p:cNvPicPr>
          <p:nvPr/>
        </p:nvPicPr>
        <p:blipFill>
          <a:blip r:embed="rId2"/>
          <a:stretch>
            <a:fillRect/>
          </a:stretch>
        </p:blipFill>
        <p:spPr>
          <a:xfrm>
            <a:off x="0" y="0"/>
            <a:ext cx="9144000" cy="6858000"/>
          </a:xfrm>
          <a:prstGeom prst="rect">
            <a:avLst/>
          </a:prstGeom>
        </p:spPr>
      </p:pic>
      <p:sp>
        <p:nvSpPr>
          <p:cNvPr id="2" name="タイトル 1"/>
          <p:cNvSpPr>
            <a:spLocks noGrp="1"/>
          </p:cNvSpPr>
          <p:nvPr>
            <p:ph type="ctrTitle"/>
          </p:nvPr>
        </p:nvSpPr>
        <p:spPr>
          <a:xfrm>
            <a:off x="685800" y="1428737"/>
            <a:ext cx="7772400" cy="2171714"/>
          </a:xfrm>
        </p:spPr>
        <p:txBody>
          <a:bodyPr>
            <a:normAutofit fontScale="90000"/>
          </a:bodyPr>
          <a:lstStyle/>
          <a:p>
            <a:r>
              <a:rPr lang="ja-JP" altLang="en-US" sz="8900" dirty="0" smtClean="0">
                <a:solidFill>
                  <a:srgbClr val="FFFF00"/>
                </a:solidFill>
              </a:rPr>
              <a:t>こんにちは</a:t>
            </a:r>
            <a:r>
              <a:rPr kumimoji="1" lang="en-US" altLang="ja-JP" sz="9600" dirty="0" smtClean="0">
                <a:solidFill>
                  <a:srgbClr val="FFFF00"/>
                </a:solidFill>
              </a:rPr>
              <a:t> !!</a:t>
            </a:r>
            <a:r>
              <a:rPr kumimoji="1" lang="ja-JP" altLang="en-US" sz="9600" dirty="0" smtClean="0">
                <a:solidFill>
                  <a:srgbClr val="FFFF00"/>
                </a:solidFill>
              </a:rPr>
              <a:t> </a:t>
            </a:r>
            <a:r>
              <a:rPr kumimoji="1" lang="en-US" altLang="ja-JP" sz="9600" dirty="0" err="1" smtClean="0">
                <a:solidFill>
                  <a:srgbClr val="FFFF00"/>
                </a:solidFill>
              </a:rPr>
              <a:t>EPnetFaN</a:t>
            </a:r>
            <a:endParaRPr kumimoji="1" lang="ja-JP" altLang="en-US" sz="9600" dirty="0">
              <a:solidFill>
                <a:srgbClr val="FFFF00"/>
              </a:solidFill>
            </a:endParaRPr>
          </a:p>
        </p:txBody>
      </p:sp>
      <p:sp>
        <p:nvSpPr>
          <p:cNvPr id="3" name="サブタイトル 2"/>
          <p:cNvSpPr>
            <a:spLocks noGrp="1"/>
          </p:cNvSpPr>
          <p:nvPr>
            <p:ph type="subTitle" idx="1"/>
          </p:nvPr>
        </p:nvSpPr>
        <p:spPr>
          <a:xfrm>
            <a:off x="1357290" y="4391044"/>
            <a:ext cx="6915176" cy="1752600"/>
          </a:xfrm>
        </p:spPr>
        <p:txBody>
          <a:bodyPr/>
          <a:lstStyle/>
          <a:p>
            <a:r>
              <a:rPr lang="ja-JP" altLang="en-US" dirty="0" smtClean="0">
                <a:solidFill>
                  <a:srgbClr val="FFFF00"/>
                </a:solidFill>
              </a:rPr>
              <a:t>北海道大学 大学院 理学院</a:t>
            </a:r>
            <a:endParaRPr lang="en-US" altLang="ja-JP" dirty="0" smtClean="0">
              <a:solidFill>
                <a:srgbClr val="FFFF00"/>
              </a:solidFill>
            </a:endParaRPr>
          </a:p>
          <a:p>
            <a:r>
              <a:rPr kumimoji="1" lang="ja-JP" altLang="en-US" dirty="0" smtClean="0">
                <a:solidFill>
                  <a:srgbClr val="FFFF00"/>
                </a:solidFill>
              </a:rPr>
              <a:t>宇宙理学専攻 惑星物理学研究室 </a:t>
            </a:r>
            <a:r>
              <a:rPr kumimoji="1" lang="en-US" altLang="ja-JP" dirty="0" smtClean="0">
                <a:solidFill>
                  <a:srgbClr val="FFFF00"/>
                </a:solidFill>
              </a:rPr>
              <a:t>M1</a:t>
            </a:r>
          </a:p>
          <a:p>
            <a:r>
              <a:rPr lang="ja-JP" altLang="en-US" dirty="0" smtClean="0">
                <a:solidFill>
                  <a:srgbClr val="FFFF00"/>
                </a:solidFill>
              </a:rPr>
              <a:t>近藤 奨</a:t>
            </a:r>
            <a:endParaRPr kumimoji="1" lang="ja-JP" altLang="en-US" dirty="0">
              <a:solidFill>
                <a:srgbClr val="FFFF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descr="star001.jpg"/>
          <p:cNvPicPr>
            <a:picLocks noChangeAspect="1"/>
          </p:cNvPicPr>
          <p:nvPr/>
        </p:nvPicPr>
        <p:blipFill>
          <a:blip r:embed="rId2"/>
          <a:stretch>
            <a:fillRect/>
          </a:stretch>
        </p:blipFill>
        <p:spPr>
          <a:xfrm>
            <a:off x="0" y="0"/>
            <a:ext cx="9144000" cy="6858000"/>
          </a:xfrm>
          <a:prstGeom prst="rect">
            <a:avLst/>
          </a:prstGeom>
        </p:spPr>
      </p:pic>
      <p:pic>
        <p:nvPicPr>
          <p:cNvPr id="5" name="図 4" descr="atmo13n.jpg"/>
          <p:cNvPicPr>
            <a:picLocks noChangeAspect="1"/>
          </p:cNvPicPr>
          <p:nvPr/>
        </p:nvPicPr>
        <p:blipFill>
          <a:blip r:embed="rId3"/>
          <a:stretch>
            <a:fillRect/>
          </a:stretch>
        </p:blipFill>
        <p:spPr>
          <a:xfrm>
            <a:off x="0" y="24"/>
            <a:ext cx="9144000" cy="6858000"/>
          </a:xfrm>
          <a:prstGeom prst="rect">
            <a:avLst/>
          </a:prstGeom>
        </p:spPr>
      </p:pic>
      <p:sp>
        <p:nvSpPr>
          <p:cNvPr id="2" name="タイトル 1"/>
          <p:cNvSpPr>
            <a:spLocks noGrp="1"/>
          </p:cNvSpPr>
          <p:nvPr>
            <p:ph type="title"/>
          </p:nvPr>
        </p:nvSpPr>
        <p:spPr>
          <a:xfrm>
            <a:off x="457200" y="71414"/>
            <a:ext cx="8229600" cy="1143000"/>
          </a:xfrm>
        </p:spPr>
        <p:txBody>
          <a:bodyPr>
            <a:noAutofit/>
          </a:bodyPr>
          <a:lstStyle/>
          <a:p>
            <a:r>
              <a:rPr kumimoji="1" lang="en-US" altLang="ja-JP" sz="5400" dirty="0" err="1" smtClean="0">
                <a:solidFill>
                  <a:srgbClr val="FFFF00"/>
                </a:solidFill>
              </a:rPr>
              <a:t>EPnetFaN</a:t>
            </a:r>
            <a:r>
              <a:rPr kumimoji="1" lang="en-US" altLang="ja-JP" sz="5400" dirty="0" smtClean="0">
                <a:solidFill>
                  <a:srgbClr val="FFFF00"/>
                </a:solidFill>
              </a:rPr>
              <a:t> </a:t>
            </a:r>
            <a:r>
              <a:rPr kumimoji="1" lang="ja-JP" altLang="en-US" sz="5400" dirty="0" smtClean="0">
                <a:solidFill>
                  <a:srgbClr val="FFFF00"/>
                </a:solidFill>
              </a:rPr>
              <a:t>とは？</a:t>
            </a:r>
            <a:endParaRPr kumimoji="1" lang="ja-JP" altLang="en-US" sz="5400" dirty="0">
              <a:solidFill>
                <a:srgbClr val="FFFF00"/>
              </a:solidFill>
            </a:endParaRPr>
          </a:p>
        </p:txBody>
      </p:sp>
      <p:sp>
        <p:nvSpPr>
          <p:cNvPr id="3" name="コンテンツ プレースホルダ 2"/>
          <p:cNvSpPr>
            <a:spLocks noGrp="1"/>
          </p:cNvSpPr>
          <p:nvPr>
            <p:ph idx="1"/>
          </p:nvPr>
        </p:nvSpPr>
        <p:spPr>
          <a:xfrm>
            <a:off x="457200" y="1474805"/>
            <a:ext cx="8229600" cy="4525963"/>
          </a:xfrm>
        </p:spPr>
        <p:txBody>
          <a:bodyPr>
            <a:noAutofit/>
          </a:bodyPr>
          <a:lstStyle/>
          <a:p>
            <a:r>
              <a:rPr kumimoji="1" lang="ja-JP" altLang="en-US" sz="3600" dirty="0" smtClean="0">
                <a:solidFill>
                  <a:srgbClr val="FFFF00"/>
                </a:solidFill>
              </a:rPr>
              <a:t>計算機やネットワークに関する技術を習得し，それを使いみんなでいろいろ楽しむ時間</a:t>
            </a:r>
            <a:endParaRPr kumimoji="1" lang="en-US" altLang="ja-JP" sz="3600" dirty="0" smtClean="0">
              <a:solidFill>
                <a:srgbClr val="FFFF00"/>
              </a:solidFill>
            </a:endParaRPr>
          </a:p>
          <a:p>
            <a:r>
              <a:rPr kumimoji="1" lang="ja-JP" altLang="en-US" sz="3600" dirty="0" smtClean="0">
                <a:solidFill>
                  <a:srgbClr val="FFFF00"/>
                </a:solidFill>
              </a:rPr>
              <a:t>「自力更生の精神の下，計算機技術の情報と経験共有を図る」がポリシー</a:t>
            </a:r>
            <a:endParaRPr kumimoji="1" lang="en-US" altLang="ja-JP" sz="3600" dirty="0" smtClean="0">
              <a:solidFill>
                <a:srgbClr val="FFFF00"/>
              </a:solidFill>
            </a:endParaRPr>
          </a:p>
          <a:p>
            <a:r>
              <a:rPr lang="ja-JP" altLang="en-US" sz="3600" dirty="0" smtClean="0">
                <a:solidFill>
                  <a:srgbClr val="FFFF00"/>
                </a:solidFill>
              </a:rPr>
              <a:t>正式名称は </a:t>
            </a:r>
            <a:r>
              <a:rPr kumimoji="1" lang="en-US" altLang="ja-JP" sz="3600" dirty="0" smtClean="0">
                <a:solidFill>
                  <a:srgbClr val="FFFF00"/>
                </a:solidFill>
              </a:rPr>
              <a:t>Earth and Planetary Science Net </a:t>
            </a:r>
            <a:r>
              <a:rPr kumimoji="1" lang="en-US" altLang="ja-JP" sz="3600" dirty="0" err="1" smtClean="0">
                <a:solidFill>
                  <a:srgbClr val="FFFF00"/>
                </a:solidFill>
              </a:rPr>
              <a:t>Fanclub</a:t>
            </a:r>
            <a:endParaRPr kumimoji="1" lang="en-US" altLang="ja-JP" sz="3600" dirty="0" smtClean="0">
              <a:solidFill>
                <a:srgbClr val="FFFF00"/>
              </a:solidFill>
            </a:endParaRPr>
          </a:p>
          <a:p>
            <a:r>
              <a:rPr lang="en-US" altLang="ja-JP" sz="3600" dirty="0" smtClean="0">
                <a:solidFill>
                  <a:srgbClr val="FFFF00"/>
                </a:solidFill>
              </a:rPr>
              <a:t>1999</a:t>
            </a:r>
            <a:r>
              <a:rPr lang="ja-JP" altLang="en-US" sz="3600" dirty="0" smtClean="0">
                <a:solidFill>
                  <a:srgbClr val="FFFF00"/>
                </a:solidFill>
              </a:rPr>
              <a:t> 年に創設 （今年で１０年目！！）</a:t>
            </a:r>
            <a:endParaRPr kumimoji="1" lang="ja-JP" altLang="en-US" sz="3600" dirty="0">
              <a:solidFill>
                <a:srgbClr val="FFFF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atmo13n.jpg"/>
          <p:cNvPicPr>
            <a:picLocks noChangeAspect="1"/>
          </p:cNvPicPr>
          <p:nvPr/>
        </p:nvPicPr>
        <p:blipFill>
          <a:blip r:embed="rId2"/>
          <a:stretch>
            <a:fillRect/>
          </a:stretch>
        </p:blipFill>
        <p:spPr>
          <a:xfrm>
            <a:off x="0" y="0"/>
            <a:ext cx="9144000" cy="6858000"/>
          </a:xfrm>
          <a:prstGeom prst="rect">
            <a:avLst/>
          </a:prstGeom>
        </p:spPr>
      </p:pic>
      <p:sp>
        <p:nvSpPr>
          <p:cNvPr id="2" name="タイトル 1"/>
          <p:cNvSpPr>
            <a:spLocks noGrp="1"/>
          </p:cNvSpPr>
          <p:nvPr>
            <p:ph type="title"/>
          </p:nvPr>
        </p:nvSpPr>
        <p:spPr/>
        <p:txBody>
          <a:bodyPr>
            <a:normAutofit/>
          </a:bodyPr>
          <a:lstStyle/>
          <a:p>
            <a:r>
              <a:rPr lang="ja-JP" altLang="en-US" sz="5400" dirty="0" smtClean="0">
                <a:solidFill>
                  <a:srgbClr val="FFFF00"/>
                </a:solidFill>
              </a:rPr>
              <a:t>いつやって</a:t>
            </a:r>
            <a:r>
              <a:rPr kumimoji="1" lang="ja-JP" altLang="en-US" sz="5400" dirty="0" smtClean="0">
                <a:solidFill>
                  <a:srgbClr val="FFFF00"/>
                </a:solidFill>
              </a:rPr>
              <a:t>いるの？</a:t>
            </a:r>
            <a:endParaRPr kumimoji="1" lang="ja-JP" altLang="en-US" sz="5400" dirty="0">
              <a:solidFill>
                <a:srgbClr val="FFFF00"/>
              </a:solidFill>
            </a:endParaRPr>
          </a:p>
        </p:txBody>
      </p:sp>
      <p:sp>
        <p:nvSpPr>
          <p:cNvPr id="3" name="コンテンツ プレースホルダ 2"/>
          <p:cNvSpPr>
            <a:spLocks noGrp="1"/>
          </p:cNvSpPr>
          <p:nvPr>
            <p:ph idx="1"/>
          </p:nvPr>
        </p:nvSpPr>
        <p:spPr/>
        <p:txBody>
          <a:bodyPr/>
          <a:lstStyle/>
          <a:p>
            <a:r>
              <a:rPr kumimoji="1" lang="ja-JP" altLang="en-US" sz="3600" u="sng" dirty="0" smtClean="0">
                <a:solidFill>
                  <a:srgbClr val="FFFF00"/>
                </a:solidFill>
              </a:rPr>
              <a:t>いつ？</a:t>
            </a:r>
            <a:endParaRPr kumimoji="1" lang="en-US" altLang="ja-JP" sz="3600" u="sng" dirty="0" smtClean="0">
              <a:solidFill>
                <a:srgbClr val="FFFF00"/>
              </a:solidFill>
            </a:endParaRPr>
          </a:p>
          <a:p>
            <a:pPr lvl="1"/>
            <a:r>
              <a:rPr lang="ja-JP" altLang="en-US" sz="3200" dirty="0" smtClean="0">
                <a:solidFill>
                  <a:srgbClr val="C00000"/>
                </a:solidFill>
              </a:rPr>
              <a:t>毎週金曜日！！ </a:t>
            </a:r>
            <a:endParaRPr lang="en-US" altLang="ja-JP" sz="3200" dirty="0" smtClean="0">
              <a:solidFill>
                <a:srgbClr val="C00000"/>
              </a:solidFill>
            </a:endParaRPr>
          </a:p>
          <a:p>
            <a:pPr lvl="2"/>
            <a:r>
              <a:rPr lang="ja-JP" altLang="en-US" sz="2800" dirty="0" smtClean="0">
                <a:solidFill>
                  <a:srgbClr val="FFFF00"/>
                </a:solidFill>
              </a:rPr>
              <a:t>座学編は</a:t>
            </a:r>
            <a:r>
              <a:rPr lang="en-US" altLang="ja-JP" sz="2800" dirty="0" smtClean="0">
                <a:solidFill>
                  <a:srgbClr val="FFFF00"/>
                </a:solidFill>
              </a:rPr>
              <a:t>16</a:t>
            </a:r>
            <a:r>
              <a:rPr lang="ja-JP" altLang="en-US" sz="2800" dirty="0" smtClean="0">
                <a:solidFill>
                  <a:srgbClr val="FFFF00"/>
                </a:solidFill>
              </a:rPr>
              <a:t>：</a:t>
            </a:r>
            <a:r>
              <a:rPr lang="en-US" altLang="ja-JP" sz="2800" dirty="0" smtClean="0">
                <a:solidFill>
                  <a:srgbClr val="FFFF00"/>
                </a:solidFill>
              </a:rPr>
              <a:t>30</a:t>
            </a:r>
            <a:r>
              <a:rPr lang="ja-JP" altLang="en-US" sz="2800" dirty="0" smtClean="0">
                <a:solidFill>
                  <a:srgbClr val="FFFF00"/>
                </a:solidFill>
              </a:rPr>
              <a:t> </a:t>
            </a:r>
            <a:r>
              <a:rPr lang="en-US" altLang="ja-JP" sz="2800" dirty="0" smtClean="0">
                <a:solidFill>
                  <a:srgbClr val="FFFF00"/>
                </a:solidFill>
              </a:rPr>
              <a:t>–</a:t>
            </a:r>
          </a:p>
          <a:p>
            <a:pPr lvl="2"/>
            <a:r>
              <a:rPr kumimoji="1" lang="ja-JP" altLang="en-US" sz="2800" dirty="0" smtClean="0">
                <a:solidFill>
                  <a:srgbClr val="FFFF00"/>
                </a:solidFill>
              </a:rPr>
              <a:t>座学編が終了後実技編へ </a:t>
            </a:r>
            <a:r>
              <a:rPr lang="ja-JP" altLang="en-US" sz="2800" dirty="0" smtClean="0">
                <a:solidFill>
                  <a:srgbClr val="FFFF00"/>
                </a:solidFill>
              </a:rPr>
              <a:t>（気が済むまでエンドレス）</a:t>
            </a:r>
            <a:endParaRPr lang="en-US" altLang="ja-JP" sz="2800" dirty="0" smtClean="0">
              <a:solidFill>
                <a:srgbClr val="FFFF00"/>
              </a:solidFill>
            </a:endParaRPr>
          </a:p>
          <a:p>
            <a:r>
              <a:rPr kumimoji="1" lang="ja-JP" altLang="en-US" sz="3600" u="sng" dirty="0" smtClean="0">
                <a:solidFill>
                  <a:srgbClr val="FFFF00"/>
                </a:solidFill>
              </a:rPr>
              <a:t>どこで？</a:t>
            </a:r>
            <a:endParaRPr kumimoji="1" lang="en-US" altLang="ja-JP" sz="3600" u="sng" dirty="0" smtClean="0">
              <a:solidFill>
                <a:srgbClr val="FFFF00"/>
              </a:solidFill>
            </a:endParaRPr>
          </a:p>
          <a:p>
            <a:pPr lvl="1"/>
            <a:r>
              <a:rPr lang="ja-JP" altLang="en-US" sz="3200" dirty="0" smtClean="0">
                <a:solidFill>
                  <a:srgbClr val="C00000"/>
                </a:solidFill>
              </a:rPr>
              <a:t>理学部 </a:t>
            </a:r>
            <a:r>
              <a:rPr lang="en-US" altLang="ja-JP" sz="3200" dirty="0" smtClean="0">
                <a:solidFill>
                  <a:srgbClr val="C00000"/>
                </a:solidFill>
              </a:rPr>
              <a:t>8</a:t>
            </a:r>
            <a:r>
              <a:rPr lang="ja-JP" altLang="en-US" sz="3200" dirty="0" smtClean="0">
                <a:solidFill>
                  <a:srgbClr val="C00000"/>
                </a:solidFill>
              </a:rPr>
              <a:t> 号館 情報実験室 （</a:t>
            </a:r>
            <a:r>
              <a:rPr lang="en-US" altLang="ja-JP" sz="3200" dirty="0" smtClean="0">
                <a:solidFill>
                  <a:srgbClr val="C00000"/>
                </a:solidFill>
              </a:rPr>
              <a:t>8-1-07</a:t>
            </a:r>
            <a:r>
              <a:rPr lang="ja-JP" altLang="en-US" sz="3200" dirty="0" smtClean="0">
                <a:solidFill>
                  <a:srgbClr val="C00000"/>
                </a:solidFill>
              </a:rPr>
              <a:t>） </a:t>
            </a:r>
            <a:endParaRPr lang="en-US" altLang="ja-JP" sz="3200" dirty="0" smtClean="0">
              <a:solidFill>
                <a:srgbClr val="C00000"/>
              </a:solidFill>
            </a:endParaRPr>
          </a:p>
          <a:p>
            <a:pPr lvl="1">
              <a:buNone/>
            </a:pPr>
            <a:r>
              <a:rPr kumimoji="1" lang="en-US" altLang="ja-JP" sz="3200" dirty="0" smtClean="0">
                <a:solidFill>
                  <a:srgbClr val="C00000"/>
                </a:solidFill>
              </a:rPr>
              <a:t>    </a:t>
            </a:r>
            <a:r>
              <a:rPr lang="ja-JP" altLang="en-US" sz="3200" dirty="0" smtClean="0">
                <a:solidFill>
                  <a:srgbClr val="C00000"/>
                </a:solidFill>
              </a:rPr>
              <a:t>通称 電脳大飯店 （つまりココ！）</a:t>
            </a:r>
            <a:endParaRPr kumimoji="1" lang="ja-JP" altLang="en-US" sz="3200" dirty="0">
              <a:solidFill>
                <a:srgbClr val="C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atmo13n.jpg"/>
          <p:cNvPicPr>
            <a:picLocks noChangeAspect="1"/>
          </p:cNvPicPr>
          <p:nvPr/>
        </p:nvPicPr>
        <p:blipFill>
          <a:blip r:embed="rId2"/>
          <a:stretch>
            <a:fillRect/>
          </a:stretch>
        </p:blipFill>
        <p:spPr>
          <a:xfrm>
            <a:off x="0" y="0"/>
            <a:ext cx="9144000" cy="6858000"/>
          </a:xfrm>
          <a:prstGeom prst="rect">
            <a:avLst/>
          </a:prstGeom>
        </p:spPr>
      </p:pic>
      <p:sp>
        <p:nvSpPr>
          <p:cNvPr id="2" name="タイトル 1"/>
          <p:cNvSpPr>
            <a:spLocks noGrp="1"/>
          </p:cNvSpPr>
          <p:nvPr>
            <p:ph type="title"/>
          </p:nvPr>
        </p:nvSpPr>
        <p:spPr/>
        <p:txBody>
          <a:bodyPr/>
          <a:lstStyle/>
          <a:p>
            <a:r>
              <a:rPr kumimoji="1" lang="ja-JP" altLang="en-US" dirty="0" smtClean="0">
                <a:solidFill>
                  <a:srgbClr val="FFFF00"/>
                </a:solidFill>
              </a:rPr>
              <a:t>どんな活動をしているの？</a:t>
            </a:r>
            <a:endParaRPr kumimoji="1" lang="ja-JP" altLang="en-US" dirty="0">
              <a:solidFill>
                <a:srgbClr val="FFFF00"/>
              </a:solidFill>
            </a:endParaRPr>
          </a:p>
        </p:txBody>
      </p:sp>
      <p:sp>
        <p:nvSpPr>
          <p:cNvPr id="3" name="コンテンツ プレースホルダ 2"/>
          <p:cNvSpPr>
            <a:spLocks noGrp="1"/>
          </p:cNvSpPr>
          <p:nvPr>
            <p:ph idx="1"/>
          </p:nvPr>
        </p:nvSpPr>
        <p:spPr>
          <a:xfrm>
            <a:off x="457200" y="1428736"/>
            <a:ext cx="8229600" cy="5286412"/>
          </a:xfrm>
        </p:spPr>
        <p:txBody>
          <a:bodyPr>
            <a:normAutofit fontScale="92500" lnSpcReduction="10000"/>
          </a:bodyPr>
          <a:lstStyle/>
          <a:p>
            <a:r>
              <a:rPr kumimoji="1" lang="ja-JP" altLang="en-US" sz="3600" u="sng" dirty="0" smtClean="0">
                <a:solidFill>
                  <a:srgbClr val="FFFF00"/>
                </a:solidFill>
              </a:rPr>
              <a:t>座学編</a:t>
            </a:r>
            <a:endParaRPr kumimoji="1" lang="en-US" altLang="ja-JP" sz="3600" u="sng" dirty="0" smtClean="0">
              <a:solidFill>
                <a:srgbClr val="FFFF00"/>
              </a:solidFill>
            </a:endParaRPr>
          </a:p>
          <a:p>
            <a:pPr lvl="1"/>
            <a:r>
              <a:rPr lang="ja-JP" altLang="en-US" sz="3200" dirty="0" smtClean="0">
                <a:solidFill>
                  <a:srgbClr val="FFFF00"/>
                </a:solidFill>
              </a:rPr>
              <a:t>各自持ち寄りでの発表会</a:t>
            </a:r>
            <a:endParaRPr lang="en-US" altLang="ja-JP" sz="3200" dirty="0" smtClean="0">
              <a:solidFill>
                <a:srgbClr val="FFFF00"/>
              </a:solidFill>
            </a:endParaRPr>
          </a:p>
          <a:p>
            <a:pPr lvl="1"/>
            <a:r>
              <a:rPr kumimoji="1" lang="ja-JP" altLang="en-US" sz="3200" dirty="0" smtClean="0">
                <a:solidFill>
                  <a:srgbClr val="FFFF00"/>
                </a:solidFill>
              </a:rPr>
              <a:t>好きなものをテーマにして好きなだけしゃべってもらう</a:t>
            </a:r>
            <a:endParaRPr kumimoji="1" lang="en-US" altLang="ja-JP" sz="3200" dirty="0" smtClean="0">
              <a:solidFill>
                <a:srgbClr val="FFFF00"/>
              </a:solidFill>
            </a:endParaRPr>
          </a:p>
          <a:p>
            <a:pPr lvl="1"/>
            <a:r>
              <a:rPr kumimoji="1" lang="ja-JP" altLang="en-US" sz="3200" dirty="0" smtClean="0">
                <a:solidFill>
                  <a:srgbClr val="FFFF00"/>
                </a:solidFill>
              </a:rPr>
              <a:t>基本的なものからかなりコアなところまで・・・</a:t>
            </a:r>
            <a:endParaRPr kumimoji="1" lang="en-US" altLang="ja-JP" sz="3200" dirty="0" smtClean="0">
              <a:solidFill>
                <a:srgbClr val="FFFF00"/>
              </a:solidFill>
            </a:endParaRPr>
          </a:p>
          <a:p>
            <a:pPr lvl="1"/>
            <a:r>
              <a:rPr lang="ja-JP" altLang="en-US" sz="3200" dirty="0" smtClean="0">
                <a:solidFill>
                  <a:srgbClr val="FFFF00"/>
                </a:solidFill>
              </a:rPr>
              <a:t>例えば （昨年）</a:t>
            </a:r>
            <a:endParaRPr lang="en-US" altLang="ja-JP" sz="3200" dirty="0" smtClean="0">
              <a:solidFill>
                <a:srgbClr val="FFFF00"/>
              </a:solidFill>
            </a:endParaRPr>
          </a:p>
          <a:p>
            <a:pPr lvl="2"/>
            <a:r>
              <a:rPr kumimoji="1" lang="en-US" altLang="ja-JP" sz="3000" b="1" dirty="0" smtClean="0">
                <a:solidFill>
                  <a:srgbClr val="FFFF00"/>
                </a:solidFill>
              </a:rPr>
              <a:t>SNS</a:t>
            </a:r>
            <a:r>
              <a:rPr kumimoji="1" lang="ja-JP" altLang="en-US" sz="3000" b="1" dirty="0" smtClean="0">
                <a:solidFill>
                  <a:srgbClr val="FFFF00"/>
                </a:solidFill>
              </a:rPr>
              <a:t> </a:t>
            </a:r>
            <a:r>
              <a:rPr kumimoji="1" lang="ja-JP" altLang="en-US" sz="3000" b="1" dirty="0" err="1" smtClean="0">
                <a:solidFill>
                  <a:srgbClr val="FFFF00"/>
                </a:solidFill>
              </a:rPr>
              <a:t>って</a:t>
            </a:r>
            <a:r>
              <a:rPr kumimoji="1" lang="ja-JP" altLang="en-US" sz="3000" b="1" dirty="0" smtClean="0">
                <a:solidFill>
                  <a:srgbClr val="FFFF00"/>
                </a:solidFill>
              </a:rPr>
              <a:t>何？</a:t>
            </a:r>
            <a:endParaRPr kumimoji="1" lang="en-US" altLang="ja-JP" sz="3000" b="1" dirty="0" smtClean="0">
              <a:solidFill>
                <a:srgbClr val="FFFF00"/>
              </a:solidFill>
            </a:endParaRPr>
          </a:p>
          <a:p>
            <a:pPr lvl="2"/>
            <a:r>
              <a:rPr lang="ja-JP" altLang="en-US" sz="3000" b="1" dirty="0" smtClean="0">
                <a:solidFill>
                  <a:srgbClr val="FFFF00"/>
                </a:solidFill>
              </a:rPr>
              <a:t>検索エンジンのおはなし</a:t>
            </a:r>
            <a:endParaRPr lang="en-US" altLang="ja-JP" sz="3000" b="1" dirty="0" smtClean="0">
              <a:solidFill>
                <a:srgbClr val="FFFF00"/>
              </a:solidFill>
            </a:endParaRPr>
          </a:p>
          <a:p>
            <a:pPr lvl="2"/>
            <a:r>
              <a:rPr kumimoji="1" lang="en-US" altLang="ja-JP" sz="3000" b="1" dirty="0" smtClean="0">
                <a:solidFill>
                  <a:srgbClr val="FFFF00"/>
                </a:solidFill>
              </a:rPr>
              <a:t>Google Chrome </a:t>
            </a:r>
            <a:r>
              <a:rPr kumimoji="1" lang="ja-JP" altLang="en-US" sz="3000" b="1" dirty="0" err="1" smtClean="0">
                <a:solidFill>
                  <a:srgbClr val="FFFF00"/>
                </a:solidFill>
              </a:rPr>
              <a:t>って</a:t>
            </a:r>
            <a:r>
              <a:rPr kumimoji="1" lang="ja-JP" altLang="en-US" sz="3000" b="1" dirty="0" smtClean="0">
                <a:solidFill>
                  <a:srgbClr val="FFFF00"/>
                </a:solidFill>
              </a:rPr>
              <a:t>どんなブラウザ？</a:t>
            </a:r>
            <a:endParaRPr kumimoji="1" lang="en-US" altLang="ja-JP" sz="3000" b="1" dirty="0" smtClean="0">
              <a:solidFill>
                <a:srgbClr val="FFFF00"/>
              </a:solidFill>
            </a:endParaRPr>
          </a:p>
          <a:p>
            <a:pPr lvl="2"/>
            <a:r>
              <a:rPr kumimoji="1" lang="ja-JP" altLang="en-US" sz="3000" b="1" dirty="0" smtClean="0">
                <a:solidFill>
                  <a:srgbClr val="FFFF00"/>
                </a:solidFill>
              </a:rPr>
              <a:t>・・・・・・</a:t>
            </a:r>
            <a:endParaRPr kumimoji="1" lang="ja-JP" altLang="en-US" sz="3000" b="1" dirty="0">
              <a:solidFill>
                <a:srgbClr val="FFFF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atmo13n.jpg"/>
          <p:cNvPicPr>
            <a:picLocks noChangeAspect="1"/>
          </p:cNvPicPr>
          <p:nvPr/>
        </p:nvPicPr>
        <p:blipFill>
          <a:blip r:embed="rId2"/>
          <a:stretch>
            <a:fillRect/>
          </a:stretch>
        </p:blipFill>
        <p:spPr>
          <a:xfrm>
            <a:off x="0" y="0"/>
            <a:ext cx="9144000" cy="6858000"/>
          </a:xfrm>
          <a:prstGeom prst="rect">
            <a:avLst/>
          </a:prstGeom>
        </p:spPr>
      </p:pic>
      <p:sp>
        <p:nvSpPr>
          <p:cNvPr id="2" name="タイトル 1"/>
          <p:cNvSpPr>
            <a:spLocks noGrp="1"/>
          </p:cNvSpPr>
          <p:nvPr>
            <p:ph type="title"/>
          </p:nvPr>
        </p:nvSpPr>
        <p:spPr/>
        <p:txBody>
          <a:bodyPr/>
          <a:lstStyle/>
          <a:p>
            <a:r>
              <a:rPr lang="ja-JP" altLang="en-US" dirty="0" smtClean="0">
                <a:solidFill>
                  <a:srgbClr val="FFFF00"/>
                </a:solidFill>
              </a:rPr>
              <a:t>どんな活動をしているの？（２）</a:t>
            </a:r>
            <a:endParaRPr kumimoji="1" lang="ja-JP" altLang="en-US" dirty="0">
              <a:solidFill>
                <a:srgbClr val="FFFF00"/>
              </a:solidFill>
            </a:endParaRPr>
          </a:p>
        </p:txBody>
      </p:sp>
      <p:sp>
        <p:nvSpPr>
          <p:cNvPr id="3" name="コンテンツ プレースホルダ 2"/>
          <p:cNvSpPr>
            <a:spLocks noGrp="1"/>
          </p:cNvSpPr>
          <p:nvPr>
            <p:ph idx="1"/>
          </p:nvPr>
        </p:nvSpPr>
        <p:spPr>
          <a:xfrm>
            <a:off x="457200" y="1600200"/>
            <a:ext cx="8401080" cy="4525963"/>
          </a:xfrm>
        </p:spPr>
        <p:txBody>
          <a:bodyPr>
            <a:normAutofit/>
          </a:bodyPr>
          <a:lstStyle/>
          <a:p>
            <a:r>
              <a:rPr kumimoji="1" lang="ja-JP" altLang="en-US" sz="3600" u="sng" dirty="0" smtClean="0">
                <a:solidFill>
                  <a:srgbClr val="FFFF00"/>
                </a:solidFill>
              </a:rPr>
              <a:t>実技編</a:t>
            </a:r>
            <a:endParaRPr kumimoji="1" lang="en-US" altLang="ja-JP" sz="3600" u="sng" dirty="0" smtClean="0">
              <a:solidFill>
                <a:srgbClr val="FFFF00"/>
              </a:solidFill>
            </a:endParaRPr>
          </a:p>
          <a:p>
            <a:pPr lvl="1"/>
            <a:r>
              <a:rPr lang="ja-JP" altLang="en-US" sz="3200" dirty="0" smtClean="0">
                <a:solidFill>
                  <a:srgbClr val="FFFF00"/>
                </a:solidFill>
              </a:rPr>
              <a:t>やりたいこと，知りたいことをやる！！</a:t>
            </a:r>
            <a:endParaRPr lang="en-US" altLang="ja-JP" sz="3200" dirty="0" smtClean="0">
              <a:solidFill>
                <a:srgbClr val="FFFF00"/>
              </a:solidFill>
            </a:endParaRPr>
          </a:p>
          <a:p>
            <a:pPr lvl="2"/>
            <a:r>
              <a:rPr lang="ja-JP" altLang="en-US" sz="2800" dirty="0" smtClean="0">
                <a:solidFill>
                  <a:srgbClr val="FFFF00"/>
                </a:solidFill>
              </a:rPr>
              <a:t>自力でパソコンを組み立ててみたい</a:t>
            </a:r>
            <a:endParaRPr lang="en-US" altLang="ja-JP" sz="2800" dirty="0" smtClean="0">
              <a:solidFill>
                <a:srgbClr val="FFFF00"/>
              </a:solidFill>
            </a:endParaRPr>
          </a:p>
          <a:p>
            <a:pPr lvl="2"/>
            <a:r>
              <a:rPr kumimoji="1" lang="ja-JP" altLang="en-US" sz="2800" dirty="0" smtClean="0">
                <a:solidFill>
                  <a:srgbClr val="FFFF00"/>
                </a:solidFill>
              </a:rPr>
              <a:t>自分のホームページを作る</a:t>
            </a:r>
            <a:endParaRPr kumimoji="1" lang="en-US" altLang="ja-JP" sz="2800" dirty="0" smtClean="0">
              <a:solidFill>
                <a:srgbClr val="FFFF00"/>
              </a:solidFill>
            </a:endParaRPr>
          </a:p>
          <a:p>
            <a:pPr lvl="2"/>
            <a:r>
              <a:rPr kumimoji="1" lang="ja-JP" altLang="en-US" sz="2800" dirty="0" smtClean="0">
                <a:solidFill>
                  <a:srgbClr val="FFFF00"/>
                </a:solidFill>
              </a:rPr>
              <a:t>自分の </a:t>
            </a:r>
            <a:r>
              <a:rPr kumimoji="1" lang="en-US" altLang="ja-JP" sz="2800" dirty="0" smtClean="0">
                <a:solidFill>
                  <a:srgbClr val="FFFF00"/>
                </a:solidFill>
              </a:rPr>
              <a:t>PC </a:t>
            </a:r>
            <a:r>
              <a:rPr kumimoji="1" lang="ja-JP" altLang="en-US" sz="2800" dirty="0" smtClean="0">
                <a:solidFill>
                  <a:srgbClr val="FFFF00"/>
                </a:solidFill>
              </a:rPr>
              <a:t>環境をもっと充実させる</a:t>
            </a:r>
            <a:endParaRPr kumimoji="1" lang="en-US" altLang="ja-JP" sz="2800" dirty="0" smtClean="0">
              <a:solidFill>
                <a:srgbClr val="FFFF00"/>
              </a:solidFill>
            </a:endParaRPr>
          </a:p>
          <a:p>
            <a:pPr lvl="1"/>
            <a:r>
              <a:rPr lang="ja-JP" altLang="en-US" sz="3200" dirty="0" smtClean="0">
                <a:solidFill>
                  <a:srgbClr val="FFFF00"/>
                </a:solidFill>
              </a:rPr>
              <a:t>座学編終了後から自分が納得のいくところまで（基本時間は無制限）</a:t>
            </a:r>
            <a:endParaRPr lang="en-US" altLang="ja-JP" sz="3200" dirty="0" smtClean="0">
              <a:solidFill>
                <a:srgbClr val="FFFF00"/>
              </a:solidFill>
            </a:endParaRPr>
          </a:p>
          <a:p>
            <a:pPr lvl="1"/>
            <a:endParaRPr kumimoji="1" lang="ja-JP" altLang="en-US" dirty="0">
              <a:solidFill>
                <a:srgbClr val="FFFF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atmo13n.jpg"/>
          <p:cNvPicPr>
            <a:picLocks noChangeAspect="1"/>
          </p:cNvPicPr>
          <p:nvPr/>
        </p:nvPicPr>
        <p:blipFill>
          <a:blip r:embed="rId2"/>
          <a:stretch>
            <a:fillRect/>
          </a:stretch>
        </p:blipFill>
        <p:spPr>
          <a:xfrm>
            <a:off x="0" y="0"/>
            <a:ext cx="9144000" cy="6858000"/>
          </a:xfrm>
          <a:prstGeom prst="rect">
            <a:avLst/>
          </a:prstGeom>
        </p:spPr>
      </p:pic>
      <p:sp>
        <p:nvSpPr>
          <p:cNvPr id="2" name="タイトル 1"/>
          <p:cNvSpPr>
            <a:spLocks noGrp="1"/>
          </p:cNvSpPr>
          <p:nvPr>
            <p:ph type="title"/>
          </p:nvPr>
        </p:nvSpPr>
        <p:spPr/>
        <p:txBody>
          <a:bodyPr/>
          <a:lstStyle/>
          <a:p>
            <a:r>
              <a:rPr lang="ja-JP" altLang="en-US" dirty="0" smtClean="0">
                <a:solidFill>
                  <a:srgbClr val="FFFF00"/>
                </a:solidFill>
              </a:rPr>
              <a:t>どんな活動をしているの？（３）</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sz="3600" u="sng" dirty="0" smtClean="0">
                <a:solidFill>
                  <a:srgbClr val="FFFF00"/>
                </a:solidFill>
              </a:rPr>
              <a:t>実技編各プロジェクト</a:t>
            </a:r>
            <a:endParaRPr kumimoji="1" lang="en-US" altLang="ja-JP" sz="3600" u="sng" dirty="0" smtClean="0">
              <a:solidFill>
                <a:srgbClr val="FFFF00"/>
              </a:solidFill>
            </a:endParaRPr>
          </a:p>
          <a:p>
            <a:pPr lvl="1"/>
            <a:r>
              <a:rPr lang="ja-JP" altLang="en-US" dirty="0" smtClean="0">
                <a:solidFill>
                  <a:srgbClr val="FFFF00"/>
                </a:solidFill>
              </a:rPr>
              <a:t>サーバ管理プロジェクト</a:t>
            </a:r>
            <a:endParaRPr kumimoji="1" lang="en-US" altLang="ja-JP" dirty="0" smtClean="0">
              <a:solidFill>
                <a:srgbClr val="FFFF00"/>
              </a:solidFill>
            </a:endParaRPr>
          </a:p>
          <a:p>
            <a:pPr lvl="1"/>
            <a:r>
              <a:rPr kumimoji="1" lang="en-US" altLang="ja-JP" dirty="0" err="1" smtClean="0">
                <a:solidFill>
                  <a:srgbClr val="FFFF00"/>
                </a:solidFill>
              </a:rPr>
              <a:t>RoR</a:t>
            </a:r>
            <a:r>
              <a:rPr kumimoji="1" lang="en-US" altLang="ja-JP" dirty="0" smtClean="0">
                <a:solidFill>
                  <a:srgbClr val="FFFF00"/>
                </a:solidFill>
              </a:rPr>
              <a:t> </a:t>
            </a:r>
            <a:r>
              <a:rPr kumimoji="1" lang="ja-JP" altLang="en-US" dirty="0" smtClean="0">
                <a:solidFill>
                  <a:srgbClr val="FFFF00"/>
                </a:solidFill>
              </a:rPr>
              <a:t>プロジェクト</a:t>
            </a:r>
            <a:endParaRPr kumimoji="1" lang="en-US" altLang="ja-JP" dirty="0" smtClean="0">
              <a:solidFill>
                <a:srgbClr val="FFFF00"/>
              </a:solidFill>
            </a:endParaRPr>
          </a:p>
          <a:p>
            <a:pPr lvl="1"/>
            <a:r>
              <a:rPr kumimoji="1" lang="en-US" altLang="ja-JP" dirty="0" smtClean="0">
                <a:solidFill>
                  <a:srgbClr val="FFFF00"/>
                </a:solidFill>
              </a:rPr>
              <a:t>PC </a:t>
            </a:r>
            <a:r>
              <a:rPr kumimoji="1" lang="ja-JP" altLang="en-US" dirty="0" smtClean="0">
                <a:solidFill>
                  <a:srgbClr val="FFFF00"/>
                </a:solidFill>
              </a:rPr>
              <a:t>クラスタプロジェクト</a:t>
            </a:r>
            <a:endParaRPr kumimoji="1" lang="en-US" altLang="ja-JP" dirty="0" smtClean="0">
              <a:solidFill>
                <a:srgbClr val="FFFF00"/>
              </a:solidFill>
            </a:endParaRPr>
          </a:p>
          <a:p>
            <a:pPr lvl="1"/>
            <a:r>
              <a:rPr lang="ja-JP" altLang="en-US" dirty="0" smtClean="0">
                <a:solidFill>
                  <a:srgbClr val="FFFF00"/>
                </a:solidFill>
              </a:rPr>
              <a:t>情報実験プロジェクト</a:t>
            </a:r>
            <a:endParaRPr lang="en-US" altLang="ja-JP" dirty="0" smtClean="0">
              <a:solidFill>
                <a:srgbClr val="FFFF00"/>
              </a:solidFill>
            </a:endParaRPr>
          </a:p>
          <a:p>
            <a:pPr lvl="1"/>
            <a:r>
              <a:rPr kumimoji="1" lang="ja-JP" altLang="en-US" dirty="0" smtClean="0">
                <a:solidFill>
                  <a:srgbClr val="FFFF00"/>
                </a:solidFill>
              </a:rPr>
              <a:t>・・・・・</a:t>
            </a:r>
            <a:endParaRPr kumimoji="1" lang="ja-JP" altLang="en-US" dirty="0">
              <a:solidFill>
                <a:srgbClr val="FFFF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atmo13n.jpg"/>
          <p:cNvPicPr>
            <a:picLocks noChangeAspect="1"/>
          </p:cNvPicPr>
          <p:nvPr/>
        </p:nvPicPr>
        <p:blipFill>
          <a:blip r:embed="rId2"/>
          <a:stretch>
            <a:fillRect/>
          </a:stretch>
        </p:blipFill>
        <p:spPr>
          <a:xfrm>
            <a:off x="0" y="0"/>
            <a:ext cx="9144000" cy="6858000"/>
          </a:xfrm>
          <a:prstGeom prst="rect">
            <a:avLst/>
          </a:prstGeom>
        </p:spPr>
      </p:pic>
      <p:sp>
        <p:nvSpPr>
          <p:cNvPr id="2" name="タイトル 1"/>
          <p:cNvSpPr>
            <a:spLocks noGrp="1"/>
          </p:cNvSpPr>
          <p:nvPr>
            <p:ph type="title"/>
          </p:nvPr>
        </p:nvSpPr>
        <p:spPr/>
        <p:txBody>
          <a:bodyPr/>
          <a:lstStyle/>
          <a:p>
            <a:r>
              <a:rPr kumimoji="1" lang="en-US" altLang="ja-JP" dirty="0" err="1" smtClean="0">
                <a:solidFill>
                  <a:srgbClr val="FFFF00"/>
                </a:solidFill>
              </a:rPr>
              <a:t>EPnetFaN</a:t>
            </a:r>
            <a:r>
              <a:rPr kumimoji="1" lang="en-US" altLang="ja-JP" dirty="0" smtClean="0">
                <a:solidFill>
                  <a:srgbClr val="FFFF00"/>
                </a:solidFill>
              </a:rPr>
              <a:t> </a:t>
            </a:r>
            <a:r>
              <a:rPr kumimoji="1" lang="ja-JP" altLang="en-US" dirty="0" smtClean="0">
                <a:solidFill>
                  <a:srgbClr val="FFFF00"/>
                </a:solidFill>
              </a:rPr>
              <a:t>に入ると・・・</a:t>
            </a:r>
            <a:endParaRPr kumimoji="1" lang="ja-JP" altLang="en-US" dirty="0">
              <a:solidFill>
                <a:srgbClr val="FFFF00"/>
              </a:solidFill>
            </a:endParaRPr>
          </a:p>
        </p:txBody>
      </p:sp>
      <p:sp>
        <p:nvSpPr>
          <p:cNvPr id="3" name="コンテンツ プレースホルダ 2"/>
          <p:cNvSpPr>
            <a:spLocks noGrp="1"/>
          </p:cNvSpPr>
          <p:nvPr>
            <p:ph idx="1"/>
          </p:nvPr>
        </p:nvSpPr>
        <p:spPr>
          <a:xfrm>
            <a:off x="285752" y="1600200"/>
            <a:ext cx="9001156" cy="5043510"/>
          </a:xfrm>
          <a:ln>
            <a:noFill/>
          </a:ln>
        </p:spPr>
        <p:txBody>
          <a:bodyPr>
            <a:normAutofit lnSpcReduction="10000"/>
          </a:bodyPr>
          <a:lstStyle/>
          <a:p>
            <a:r>
              <a:rPr lang="en-US" altLang="ja-JP" sz="3600" b="1" u="sng" dirty="0" err="1" smtClean="0">
                <a:solidFill>
                  <a:srgbClr val="C00000"/>
                </a:solidFill>
              </a:rPr>
              <a:t>ep</a:t>
            </a:r>
            <a:r>
              <a:rPr lang="en-US" altLang="ja-JP" sz="3600" b="1" u="sng" dirty="0" smtClean="0">
                <a:solidFill>
                  <a:srgbClr val="C00000"/>
                </a:solidFill>
              </a:rPr>
              <a:t> </a:t>
            </a:r>
            <a:r>
              <a:rPr lang="ja-JP" altLang="en-US" sz="3600" b="1" u="sng" dirty="0" smtClean="0">
                <a:solidFill>
                  <a:srgbClr val="C00000"/>
                </a:solidFill>
              </a:rPr>
              <a:t>アカウントを貰える</a:t>
            </a:r>
            <a:endParaRPr lang="en-US" altLang="ja-JP" sz="3600" b="1" u="sng" dirty="0" smtClean="0">
              <a:solidFill>
                <a:srgbClr val="C00000"/>
              </a:solidFill>
            </a:endParaRPr>
          </a:p>
          <a:p>
            <a:pPr lvl="1"/>
            <a:r>
              <a:rPr kumimoji="1" lang="ja-JP" altLang="en-US" sz="3200" dirty="0" smtClean="0">
                <a:solidFill>
                  <a:srgbClr val="FFFF00"/>
                </a:solidFill>
              </a:rPr>
              <a:t>メールサーバと </a:t>
            </a:r>
            <a:r>
              <a:rPr kumimoji="1" lang="en-US" altLang="ja-JP" sz="3200" dirty="0" smtClean="0">
                <a:solidFill>
                  <a:srgbClr val="FFFF00"/>
                </a:solidFill>
              </a:rPr>
              <a:t>www </a:t>
            </a:r>
            <a:r>
              <a:rPr kumimoji="1" lang="ja-JP" altLang="en-US" sz="3200" dirty="0" smtClean="0">
                <a:solidFill>
                  <a:srgbClr val="FFFF00"/>
                </a:solidFill>
              </a:rPr>
              <a:t>サーバを使えるようになる！</a:t>
            </a:r>
            <a:endParaRPr kumimoji="1" lang="en-US" altLang="ja-JP" sz="3200" dirty="0" smtClean="0">
              <a:solidFill>
                <a:srgbClr val="FFFF00"/>
              </a:solidFill>
            </a:endParaRPr>
          </a:p>
          <a:p>
            <a:pPr lvl="1">
              <a:buNone/>
            </a:pPr>
            <a:endParaRPr lang="en-US" altLang="ja-JP" dirty="0" smtClean="0">
              <a:solidFill>
                <a:srgbClr val="FFFF00"/>
              </a:solidFill>
            </a:endParaRPr>
          </a:p>
          <a:p>
            <a:pPr lvl="1">
              <a:buNone/>
            </a:pPr>
            <a:endParaRPr kumimoji="1" lang="en-US" altLang="ja-JP" dirty="0" smtClean="0">
              <a:solidFill>
                <a:srgbClr val="FFFF00"/>
              </a:solidFill>
            </a:endParaRPr>
          </a:p>
          <a:p>
            <a:pPr lvl="1">
              <a:buNone/>
            </a:pPr>
            <a:endParaRPr lang="en-US" altLang="ja-JP" dirty="0" smtClean="0">
              <a:solidFill>
                <a:srgbClr val="FFFF00"/>
              </a:solidFill>
            </a:endParaRPr>
          </a:p>
          <a:p>
            <a:pPr lvl="1">
              <a:buNone/>
            </a:pPr>
            <a:endParaRPr lang="en-US" altLang="ja-JP" dirty="0" smtClean="0">
              <a:solidFill>
                <a:srgbClr val="FFFF00"/>
              </a:solidFill>
            </a:endParaRPr>
          </a:p>
          <a:p>
            <a:pPr lvl="1">
              <a:buNone/>
            </a:pPr>
            <a:endParaRPr lang="en-US" altLang="ja-JP" dirty="0" smtClean="0">
              <a:solidFill>
                <a:srgbClr val="FFFF00"/>
              </a:solidFill>
            </a:endParaRPr>
          </a:p>
          <a:p>
            <a:r>
              <a:rPr lang="en-US" altLang="ja-JP" sz="3600" b="1" u="sng" dirty="0" err="1" smtClean="0">
                <a:solidFill>
                  <a:srgbClr val="C00000"/>
                </a:solidFill>
              </a:rPr>
              <a:t>EPnetFaN</a:t>
            </a:r>
            <a:r>
              <a:rPr lang="en-US" altLang="ja-JP" sz="3600" b="1" u="sng" dirty="0" smtClean="0">
                <a:solidFill>
                  <a:srgbClr val="C00000"/>
                </a:solidFill>
              </a:rPr>
              <a:t> </a:t>
            </a:r>
            <a:r>
              <a:rPr lang="ja-JP" altLang="en-US" sz="3600" b="1" u="sng" dirty="0" smtClean="0">
                <a:solidFill>
                  <a:srgbClr val="C00000"/>
                </a:solidFill>
              </a:rPr>
              <a:t>が管理しているものを</a:t>
            </a:r>
            <a:r>
              <a:rPr kumimoji="1" lang="ja-JP" altLang="en-US" sz="3600" b="1" u="sng" dirty="0" smtClean="0">
                <a:solidFill>
                  <a:srgbClr val="C00000"/>
                </a:solidFill>
              </a:rPr>
              <a:t>自由に使えるようになる（情報実験機＋書籍）</a:t>
            </a:r>
            <a:endParaRPr kumimoji="1" lang="ja-JP" altLang="en-US" sz="3600" b="1" u="sng" dirty="0">
              <a:solidFill>
                <a:srgbClr val="C00000"/>
              </a:solidFill>
            </a:endParaRPr>
          </a:p>
        </p:txBody>
      </p:sp>
      <p:sp>
        <p:nvSpPr>
          <p:cNvPr id="5" name="テキスト ボックス 4"/>
          <p:cNvSpPr txBox="1"/>
          <p:nvPr/>
        </p:nvSpPr>
        <p:spPr>
          <a:xfrm>
            <a:off x="1000100" y="3111057"/>
            <a:ext cx="7574722" cy="2246769"/>
          </a:xfrm>
          <a:prstGeom prst="rect">
            <a:avLst/>
          </a:prstGeom>
          <a:noFill/>
        </p:spPr>
        <p:txBody>
          <a:bodyPr wrap="square" rtlCol="0">
            <a:spAutoFit/>
          </a:bodyPr>
          <a:lstStyle/>
          <a:p>
            <a:r>
              <a:rPr kumimoji="1" lang="ja-JP" altLang="en-US" sz="2800" dirty="0" smtClean="0">
                <a:solidFill>
                  <a:srgbClr val="FFFF00"/>
                </a:solidFill>
              </a:rPr>
              <a:t>自分のホームページを作れる！！</a:t>
            </a:r>
            <a:endParaRPr kumimoji="1" lang="en-US" altLang="ja-JP" sz="2800" dirty="0" smtClean="0">
              <a:solidFill>
                <a:srgbClr val="FFFF00"/>
              </a:solidFill>
            </a:endParaRPr>
          </a:p>
          <a:p>
            <a:r>
              <a:rPr kumimoji="1" lang="en-US" altLang="ja-JP" sz="2800" dirty="0" smtClean="0">
                <a:solidFill>
                  <a:srgbClr val="FFFF00"/>
                </a:solidFill>
              </a:rPr>
              <a:t>USB </a:t>
            </a:r>
            <a:r>
              <a:rPr kumimoji="1" lang="ja-JP" altLang="en-US" sz="2800" dirty="0" smtClean="0">
                <a:solidFill>
                  <a:srgbClr val="FFFF00"/>
                </a:solidFill>
              </a:rPr>
              <a:t>メモリなどがなくてもデータを保存すること</a:t>
            </a:r>
            <a:r>
              <a:rPr lang="ja-JP" altLang="en-US" sz="2800" dirty="0" smtClean="0">
                <a:solidFill>
                  <a:srgbClr val="FFFF00"/>
                </a:solidFill>
              </a:rPr>
              <a:t>ができる！！</a:t>
            </a:r>
            <a:endParaRPr kumimoji="1" lang="en-US" altLang="ja-JP" sz="2800" dirty="0" smtClean="0">
              <a:solidFill>
                <a:srgbClr val="FFFF00"/>
              </a:solidFill>
            </a:endParaRPr>
          </a:p>
          <a:p>
            <a:r>
              <a:rPr lang="ja-JP" altLang="en-US" sz="2800" dirty="0" smtClean="0">
                <a:solidFill>
                  <a:srgbClr val="FFFF00"/>
                </a:solidFill>
              </a:rPr>
              <a:t>自分用のメールアドレスを取得することができる！！</a:t>
            </a:r>
            <a:endParaRPr kumimoji="1" lang="ja-JP" altLang="en-US" sz="2800" dirty="0">
              <a:solidFill>
                <a:srgbClr val="FFFF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atmo13n.jpg"/>
          <p:cNvPicPr>
            <a:picLocks noChangeAspect="1"/>
          </p:cNvPicPr>
          <p:nvPr/>
        </p:nvPicPr>
        <p:blipFill>
          <a:blip r:embed="rId2"/>
          <a:stretch>
            <a:fillRect/>
          </a:stretch>
        </p:blipFill>
        <p:spPr>
          <a:xfrm>
            <a:off x="0" y="0"/>
            <a:ext cx="9144000" cy="6858000"/>
          </a:xfrm>
          <a:prstGeom prst="rect">
            <a:avLst/>
          </a:prstGeom>
        </p:spPr>
      </p:pic>
      <p:sp>
        <p:nvSpPr>
          <p:cNvPr id="2" name="タイトル 1"/>
          <p:cNvSpPr>
            <a:spLocks noGrp="1"/>
          </p:cNvSpPr>
          <p:nvPr>
            <p:ph type="title"/>
          </p:nvPr>
        </p:nvSpPr>
        <p:spPr/>
        <p:txBody>
          <a:bodyPr/>
          <a:lstStyle/>
          <a:p>
            <a:r>
              <a:rPr lang="ja-JP" altLang="en-US" dirty="0" smtClean="0">
                <a:solidFill>
                  <a:srgbClr val="FFFF00"/>
                </a:solidFill>
              </a:rPr>
              <a:t>最後に</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solidFill>
                  <a:srgbClr val="FFFF00"/>
                </a:solidFill>
              </a:rPr>
              <a:t>経験豊富な素敵（？）な方々</a:t>
            </a:r>
            <a:r>
              <a:rPr lang="ja-JP" altLang="en-US" dirty="0" smtClean="0">
                <a:solidFill>
                  <a:srgbClr val="FFFF00"/>
                </a:solidFill>
              </a:rPr>
              <a:t>がすぐそばにいます！！</a:t>
            </a:r>
            <a:endParaRPr lang="en-US" altLang="ja-JP" dirty="0" smtClean="0">
              <a:solidFill>
                <a:srgbClr val="FFFF00"/>
              </a:solidFill>
            </a:endParaRPr>
          </a:p>
          <a:p>
            <a:r>
              <a:rPr kumimoji="1" lang="en-US" altLang="ja-JP" dirty="0" smtClean="0">
                <a:solidFill>
                  <a:srgbClr val="FFFF00"/>
                </a:solidFill>
              </a:rPr>
              <a:t>PC </a:t>
            </a:r>
            <a:r>
              <a:rPr kumimoji="1" lang="ja-JP" altLang="en-US" dirty="0" smtClean="0">
                <a:solidFill>
                  <a:srgbClr val="FFFF00"/>
                </a:solidFill>
              </a:rPr>
              <a:t>に関してわからないことがあればこの場で質問していろんな知識を吸収しましょう！！</a:t>
            </a:r>
            <a:endParaRPr kumimoji="1" lang="en-US" altLang="ja-JP" dirty="0" smtClean="0">
              <a:solidFill>
                <a:srgbClr val="FFFF00"/>
              </a:solidFill>
            </a:endParaRPr>
          </a:p>
          <a:p>
            <a:pPr>
              <a:buNone/>
            </a:pPr>
            <a:r>
              <a:rPr kumimoji="1" lang="en-US" altLang="ja-JP" dirty="0" smtClean="0">
                <a:solidFill>
                  <a:srgbClr val="FFFF00"/>
                </a:solidFill>
              </a:rPr>
              <a:t> </a:t>
            </a:r>
            <a:endParaRPr kumimoji="1" lang="ja-JP" altLang="en-US" dirty="0">
              <a:solidFill>
                <a:srgbClr val="FFFF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atmo13n.jpg"/>
          <p:cNvPicPr>
            <a:picLocks noChangeAspect="1"/>
          </p:cNvPicPr>
          <p:nvPr/>
        </p:nvPicPr>
        <p:blipFill>
          <a:blip r:embed="rId2"/>
          <a:stretch>
            <a:fillRect/>
          </a:stretch>
        </p:blipFill>
        <p:spPr>
          <a:xfrm>
            <a:off x="0" y="0"/>
            <a:ext cx="9144000" cy="6858000"/>
          </a:xfrm>
          <a:prstGeom prst="rect">
            <a:avLst/>
          </a:prstGeom>
        </p:spPr>
      </p:pic>
      <p:sp>
        <p:nvSpPr>
          <p:cNvPr id="5" name="タイトル 4"/>
          <p:cNvSpPr>
            <a:spLocks noGrp="1"/>
          </p:cNvSpPr>
          <p:nvPr>
            <p:ph type="title"/>
          </p:nvPr>
        </p:nvSpPr>
        <p:spPr/>
        <p:txBody>
          <a:bodyPr/>
          <a:lstStyle/>
          <a:p>
            <a:endParaRPr kumimoji="1" lang="ja-JP" altLang="en-US"/>
          </a:p>
        </p:txBody>
      </p:sp>
      <p:sp>
        <p:nvSpPr>
          <p:cNvPr id="6" name="コンテンツ プレースホルダ 5"/>
          <p:cNvSpPr>
            <a:spLocks noGrp="1"/>
          </p:cNvSpPr>
          <p:nvPr>
            <p:ph idx="1"/>
          </p:nvPr>
        </p:nvSpPr>
        <p:spPr/>
        <p:txBody>
          <a:bodyPr/>
          <a:lstStyle/>
          <a:p>
            <a:pPr>
              <a:buNone/>
            </a:pPr>
            <a:r>
              <a:rPr kumimoji="1" lang="ja-JP" altLang="en-US" dirty="0" smtClean="0"/>
              <a:t>    </a:t>
            </a:r>
            <a:r>
              <a:rPr kumimoji="1" lang="ja-JP" altLang="en-US" sz="7200" dirty="0" smtClean="0">
                <a:solidFill>
                  <a:srgbClr val="FFFF00"/>
                </a:solidFill>
              </a:rPr>
              <a:t>興味のある方は毎週金曜日 </a:t>
            </a:r>
            <a:r>
              <a:rPr kumimoji="1" lang="en-US" altLang="ja-JP" sz="7200" dirty="0" smtClean="0">
                <a:solidFill>
                  <a:srgbClr val="FFFF00"/>
                </a:solidFill>
              </a:rPr>
              <a:t>16:30 </a:t>
            </a:r>
            <a:r>
              <a:rPr kumimoji="1" lang="ja-JP" altLang="en-US" sz="7200" dirty="0" smtClean="0">
                <a:solidFill>
                  <a:srgbClr val="FFFF00"/>
                </a:solidFill>
              </a:rPr>
              <a:t>に会いましょう！！</a:t>
            </a:r>
            <a:endParaRPr kumimoji="1" lang="ja-JP" altLang="en-US" sz="7200" dirty="0">
              <a:solidFill>
                <a:srgbClr val="FFFF00"/>
              </a:solidFill>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TotalTime>
  <Words>397</Words>
  <Application>Microsoft Office PowerPoint</Application>
  <PresentationFormat>画面に合わせる (4:3)</PresentationFormat>
  <Paragraphs>58</Paragraphs>
  <Slides>9</Slides>
  <Notes>0</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Office テーマ</vt:lpstr>
      <vt:lpstr>こんにちは !! EPnetFaN</vt:lpstr>
      <vt:lpstr>EPnetFaN とは？</vt:lpstr>
      <vt:lpstr>いつやっているの？</vt:lpstr>
      <vt:lpstr>どんな活動をしているの？</vt:lpstr>
      <vt:lpstr>どんな活動をしているの？（２）</vt:lpstr>
      <vt:lpstr>どんな活動をしているの？（３）</vt:lpstr>
      <vt:lpstr>EPnetFaN に入ると・・・</vt:lpstr>
      <vt:lpstr>最後に</vt:lpstr>
      <vt:lpstr>スライド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kondou</dc:creator>
  <cp:lastModifiedBy>kondou</cp:lastModifiedBy>
  <cp:revision>25</cp:revision>
  <dcterms:created xsi:type="dcterms:W3CDTF">2009-04-16T03:04:16Z</dcterms:created>
  <dcterms:modified xsi:type="dcterms:W3CDTF">2009-04-17T03:49:40Z</dcterms:modified>
</cp:coreProperties>
</file>